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 Black"/>
      <p:bold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Nunito"/>
      <p:regular r:id="rId26"/>
      <p:bold r:id="rId27"/>
      <p:italic r:id="rId28"/>
      <p:boldItalic r:id="rId29"/>
    </p:embeddedFont>
    <p:embeddedFont>
      <p:font typeface="La Belle Aurore"/>
      <p:regular r:id="rId30"/>
    </p:embeddedFont>
    <p:embeddedFont>
      <p:font typeface="Barlow Condensed"/>
      <p:regular r:id="rId31"/>
      <p:bold r:id="rId32"/>
      <p:italic r:id="rId33"/>
      <p:boldItalic r:id="rId34"/>
    </p:embeddedFont>
    <p:embeddedFont>
      <p:font typeface="Indie Flower"/>
      <p:regular r:id="rId35"/>
    </p:embeddedFont>
    <p:embeddedFont>
      <p:font typeface="Oswald SemiBold"/>
      <p:regular r:id="rId36"/>
      <p:bold r:id="rId37"/>
    </p:embeddedFont>
    <p:embeddedFont>
      <p:font typeface="Oswal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40">
          <p15:clr>
            <a:srgbClr val="00FF00"/>
          </p15:clr>
        </p15:guide>
        <p15:guide id="2" pos="449">
          <p15:clr>
            <a:srgbClr val="00FF00"/>
          </p15:clr>
        </p15:guide>
        <p15:guide id="3" orient="horz" pos="2900">
          <p15:clr>
            <a:srgbClr val="9AA0A6"/>
          </p15:clr>
        </p15:guide>
        <p15:guide id="4" pos="5311">
          <p15:clr>
            <a:srgbClr val="9AA0A6"/>
          </p15:clr>
        </p15:guide>
        <p15:guide id="5" orient="horz" pos="602">
          <p15:clr>
            <a:srgbClr val="00FFFF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0" orient="horz"/>
        <p:guide pos="449"/>
        <p:guide pos="2900" orient="horz"/>
        <p:guide pos="5311"/>
        <p:guide pos="60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Condensed-regular.fntdata"/><Relationship Id="rId30" Type="http://schemas.openxmlformats.org/officeDocument/2006/relationships/font" Target="fonts/LaBelleAurore-regular.fntdata"/><Relationship Id="rId11" Type="http://schemas.openxmlformats.org/officeDocument/2006/relationships/slide" Target="slides/slide6.xml"/><Relationship Id="rId33" Type="http://schemas.openxmlformats.org/officeDocument/2006/relationships/font" Target="fonts/BarlowCondensed-italic.fntdata"/><Relationship Id="rId10" Type="http://schemas.openxmlformats.org/officeDocument/2006/relationships/slide" Target="slides/slide5.xml"/><Relationship Id="rId32" Type="http://schemas.openxmlformats.org/officeDocument/2006/relationships/font" Target="fonts/BarlowCondensed-bold.fntdata"/><Relationship Id="rId13" Type="http://schemas.openxmlformats.org/officeDocument/2006/relationships/slide" Target="slides/slide8.xml"/><Relationship Id="rId35" Type="http://schemas.openxmlformats.org/officeDocument/2006/relationships/font" Target="fonts/IndieFlower-regular.fntdata"/><Relationship Id="rId12" Type="http://schemas.openxmlformats.org/officeDocument/2006/relationships/slide" Target="slides/slide7.xml"/><Relationship Id="rId34" Type="http://schemas.openxmlformats.org/officeDocument/2006/relationships/font" Target="fonts/BarlowCondensed-boldItalic.fntdata"/><Relationship Id="rId15" Type="http://schemas.openxmlformats.org/officeDocument/2006/relationships/slide" Target="slides/slide10.xml"/><Relationship Id="rId37" Type="http://schemas.openxmlformats.org/officeDocument/2006/relationships/font" Target="fonts/OswaldSemiBold-bold.fntdata"/><Relationship Id="rId14" Type="http://schemas.openxmlformats.org/officeDocument/2006/relationships/slide" Target="slides/slide9.xml"/><Relationship Id="rId36" Type="http://schemas.openxmlformats.org/officeDocument/2006/relationships/font" Target="fonts/OswaldSemiBold-regular.fntdata"/><Relationship Id="rId17" Type="http://schemas.openxmlformats.org/officeDocument/2006/relationships/font" Target="fonts/RobotoBlack-boldItalic.fntdata"/><Relationship Id="rId39" Type="http://schemas.openxmlformats.org/officeDocument/2006/relationships/font" Target="fonts/Oswald-bold.fntdata"/><Relationship Id="rId16" Type="http://schemas.openxmlformats.org/officeDocument/2006/relationships/font" Target="fonts/RobotoBlack-bold.fntdata"/><Relationship Id="rId38" Type="http://schemas.openxmlformats.org/officeDocument/2006/relationships/font" Target="fonts/Oswald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W8ZgSd8i8r2J7rMxM5ou6qZlVN-4-hxXQjoQ2QLdq_Y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to script: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https://docs.google.com/document/d/1W8ZgSd8i8r2J7rMxM5ou6qZlVN-4-hxXQjoQ2QLdq_Y/edit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a8943766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a8943766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ac9f523d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ac9f523d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a08a0235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a08a0235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a4cf2184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a4cf2184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highlight>
                <a:srgbClr val="ABC7CA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a722dfeda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a722dfeda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acc2b04da5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acc2b04da5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b203ddc13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b203ddc13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ab222b12d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ab222b12d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a08a0235b0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a08a0235b0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050800" y="1906706"/>
            <a:ext cx="5042400" cy="8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71800" y="2947594"/>
            <a:ext cx="4400400" cy="2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3023400"/>
            <a:ext cx="876050" cy="1219250"/>
          </a:xfrm>
          <a:custGeom>
            <a:rect b="b" l="l" r="r" t="t"/>
            <a:pathLst>
              <a:path extrusionOk="0" h="48770" w="35042">
                <a:moveTo>
                  <a:pt x="0" y="0"/>
                </a:moveTo>
                <a:lnTo>
                  <a:pt x="0" y="48769"/>
                </a:lnTo>
                <a:lnTo>
                  <a:pt x="35041" y="2655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53030"/>
              </a:gs>
              <a:gs pos="100000">
                <a:srgbClr val="000000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3542200"/>
            <a:ext cx="3346100" cy="1601300"/>
          </a:xfrm>
          <a:custGeom>
            <a:rect b="b" l="l" r="r" t="t"/>
            <a:pathLst>
              <a:path extrusionOk="0" h="64052" w="133844">
                <a:moveTo>
                  <a:pt x="46651" y="0"/>
                </a:moveTo>
                <a:cubicBezTo>
                  <a:pt x="45031" y="0"/>
                  <a:pt x="43417" y="455"/>
                  <a:pt x="41995" y="1375"/>
                </a:cubicBezTo>
                <a:lnTo>
                  <a:pt x="0" y="28017"/>
                </a:lnTo>
                <a:lnTo>
                  <a:pt x="0" y="64052"/>
                </a:lnTo>
                <a:lnTo>
                  <a:pt x="133844" y="64052"/>
                </a:lnTo>
                <a:lnTo>
                  <a:pt x="52020" y="1826"/>
                </a:lnTo>
                <a:cubicBezTo>
                  <a:pt x="50419" y="614"/>
                  <a:pt x="48531" y="0"/>
                  <a:pt x="46651" y="0"/>
                </a:cubicBezTo>
                <a:close/>
              </a:path>
            </a:pathLst>
          </a:custGeom>
          <a:solidFill>
            <a:srgbClr val="1530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-9860088">
            <a:off x="8460980" y="2031299"/>
            <a:ext cx="875999" cy="1219179"/>
          </a:xfrm>
          <a:custGeom>
            <a:rect b="b" l="l" r="r" t="t"/>
            <a:pathLst>
              <a:path extrusionOk="0" h="48770" w="35042">
                <a:moveTo>
                  <a:pt x="0" y="0"/>
                </a:moveTo>
                <a:lnTo>
                  <a:pt x="0" y="48769"/>
                </a:lnTo>
                <a:lnTo>
                  <a:pt x="35041" y="2655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C7DBD1"/>
              </a:gs>
              <a:gs pos="100000">
                <a:srgbClr val="7FA190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-9860088">
            <a:off x="6228611" y="823382"/>
            <a:ext cx="3345906" cy="1601207"/>
          </a:xfrm>
          <a:custGeom>
            <a:rect b="b" l="l" r="r" t="t"/>
            <a:pathLst>
              <a:path extrusionOk="0" h="64052" w="133844">
                <a:moveTo>
                  <a:pt x="46651" y="0"/>
                </a:moveTo>
                <a:cubicBezTo>
                  <a:pt x="45031" y="0"/>
                  <a:pt x="43417" y="455"/>
                  <a:pt x="41995" y="1375"/>
                </a:cubicBezTo>
                <a:lnTo>
                  <a:pt x="0" y="28017"/>
                </a:lnTo>
                <a:lnTo>
                  <a:pt x="0" y="64052"/>
                </a:lnTo>
                <a:lnTo>
                  <a:pt x="133844" y="64052"/>
                </a:lnTo>
                <a:lnTo>
                  <a:pt x="52020" y="1826"/>
                </a:lnTo>
                <a:cubicBezTo>
                  <a:pt x="50419" y="614"/>
                  <a:pt x="48531" y="0"/>
                  <a:pt x="46651" y="0"/>
                </a:cubicBezTo>
                <a:close/>
              </a:path>
            </a:pathLst>
          </a:custGeom>
          <a:solidFill>
            <a:srgbClr val="ABC7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4350988"/>
            <a:ext cx="607375" cy="792500"/>
          </a:xfrm>
          <a:custGeom>
            <a:rect b="b" l="l" r="r" t="t"/>
            <a:pathLst>
              <a:path extrusionOk="0" h="31700" w="24295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59699"/>
              </a:gs>
              <a:gs pos="100000">
                <a:srgbClr val="4C7C8B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26450" y="4297488"/>
            <a:ext cx="3700600" cy="846000"/>
          </a:xfrm>
          <a:custGeom>
            <a:rect b="b" l="l" r="r" t="t"/>
            <a:pathLst>
              <a:path extrusionOk="0" h="33840" w="148024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rgbClr val="6596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270200" y="890292"/>
            <a:ext cx="873800" cy="1219250"/>
          </a:xfrm>
          <a:custGeom>
            <a:rect b="b" l="l" r="r" t="t"/>
            <a:pathLst>
              <a:path extrusionOk="0" h="48770" w="34952">
                <a:moveTo>
                  <a:pt x="34952" y="1"/>
                </a:moveTo>
                <a:lnTo>
                  <a:pt x="1" y="22218"/>
                </a:lnTo>
                <a:lnTo>
                  <a:pt x="34952" y="48770"/>
                </a:lnTo>
                <a:lnTo>
                  <a:pt x="34952" y="1"/>
                </a:lnTo>
                <a:close/>
              </a:path>
            </a:pathLst>
          </a:custGeom>
          <a:gradFill>
            <a:gsLst>
              <a:gs pos="0">
                <a:srgbClr val="FFCCBE"/>
              </a:gs>
              <a:gs pos="100000">
                <a:srgbClr val="FE8268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797875" y="0"/>
            <a:ext cx="3346125" cy="1601300"/>
          </a:xfrm>
          <a:custGeom>
            <a:rect b="b" l="l" r="r" t="t"/>
            <a:pathLst>
              <a:path extrusionOk="0" h="64052" w="133845">
                <a:moveTo>
                  <a:pt x="1" y="0"/>
                </a:moveTo>
                <a:lnTo>
                  <a:pt x="81824" y="62225"/>
                </a:lnTo>
                <a:cubicBezTo>
                  <a:pt x="83425" y="63438"/>
                  <a:pt x="85313" y="64052"/>
                  <a:pt x="87194" y="64052"/>
                </a:cubicBezTo>
                <a:cubicBezTo>
                  <a:pt x="88814" y="64052"/>
                  <a:pt x="90428" y="63597"/>
                  <a:pt x="91849" y="62677"/>
                </a:cubicBezTo>
                <a:lnTo>
                  <a:pt x="133845" y="36035"/>
                </a:lnTo>
                <a:lnTo>
                  <a:pt x="133845" y="0"/>
                </a:lnTo>
                <a:close/>
              </a:path>
            </a:pathLst>
          </a:custGeom>
          <a:solidFill>
            <a:srgbClr val="FFCC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>
            <a:off x="8536625" y="0"/>
            <a:ext cx="607375" cy="792500"/>
          </a:xfrm>
          <a:custGeom>
            <a:rect b="b" l="l" r="r" t="t"/>
            <a:pathLst>
              <a:path extrusionOk="0" h="31700" w="24295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E5926"/>
              </a:gs>
              <a:gs pos="100000">
                <a:srgbClr val="CE2C2D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>
            <a:off x="5316950" y="0"/>
            <a:ext cx="3700600" cy="846000"/>
          </a:xfrm>
          <a:custGeom>
            <a:rect b="b" l="l" r="r" t="t"/>
            <a:pathLst>
              <a:path extrusionOk="0" h="33840" w="148024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rgbClr val="FE82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 txBox="1"/>
          <p:nvPr>
            <p:ph type="title"/>
          </p:nvPr>
        </p:nvSpPr>
        <p:spPr>
          <a:xfrm>
            <a:off x="2170200" y="539500"/>
            <a:ext cx="4803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1" type="subTitle"/>
          </p:nvPr>
        </p:nvSpPr>
        <p:spPr>
          <a:xfrm>
            <a:off x="2793900" y="1857414"/>
            <a:ext cx="2088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2" type="subTitle"/>
          </p:nvPr>
        </p:nvSpPr>
        <p:spPr>
          <a:xfrm flipH="1">
            <a:off x="5286913" y="2557364"/>
            <a:ext cx="20883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6" name="Google Shape;106;p11"/>
          <p:cNvSpPr txBox="1"/>
          <p:nvPr>
            <p:ph idx="3" type="subTitle"/>
          </p:nvPr>
        </p:nvSpPr>
        <p:spPr>
          <a:xfrm flipH="1">
            <a:off x="2793900" y="2557364"/>
            <a:ext cx="20883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7" name="Google Shape;107;p11"/>
          <p:cNvSpPr/>
          <p:nvPr/>
        </p:nvSpPr>
        <p:spPr>
          <a:xfrm flipH="1" rot="5400000">
            <a:off x="308683" y="-214935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6596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1"/>
          <p:cNvSpPr/>
          <p:nvPr/>
        </p:nvSpPr>
        <p:spPr>
          <a:xfrm>
            <a:off x="7906633" y="644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FFCC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1"/>
          <p:cNvSpPr/>
          <p:nvPr/>
        </p:nvSpPr>
        <p:spPr>
          <a:xfrm>
            <a:off x="8287633" y="1442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FE82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3">
  <p:cSld name="CUSTOM_11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 txBox="1"/>
          <p:nvPr>
            <p:ph type="title"/>
          </p:nvPr>
        </p:nvSpPr>
        <p:spPr>
          <a:xfrm>
            <a:off x="2671800" y="539500"/>
            <a:ext cx="38004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12" name="Google Shape;112;p12"/>
          <p:cNvSpPr txBox="1"/>
          <p:nvPr>
            <p:ph idx="1" type="subTitle"/>
          </p:nvPr>
        </p:nvSpPr>
        <p:spPr>
          <a:xfrm>
            <a:off x="1101919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9pPr>
          </a:lstStyle>
          <a:p/>
        </p:txBody>
      </p:sp>
      <p:sp>
        <p:nvSpPr>
          <p:cNvPr id="113" name="Google Shape;113;p12"/>
          <p:cNvSpPr txBox="1"/>
          <p:nvPr>
            <p:ph idx="2" type="subTitle"/>
          </p:nvPr>
        </p:nvSpPr>
        <p:spPr>
          <a:xfrm>
            <a:off x="1101919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12"/>
          <p:cNvSpPr txBox="1"/>
          <p:nvPr>
            <p:ph idx="3" type="subTitle"/>
          </p:nvPr>
        </p:nvSpPr>
        <p:spPr>
          <a:xfrm>
            <a:off x="2956919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9pPr>
          </a:lstStyle>
          <a:p/>
        </p:txBody>
      </p:sp>
      <p:sp>
        <p:nvSpPr>
          <p:cNvPr id="115" name="Google Shape;115;p12"/>
          <p:cNvSpPr txBox="1"/>
          <p:nvPr>
            <p:ph idx="4" type="subTitle"/>
          </p:nvPr>
        </p:nvSpPr>
        <p:spPr>
          <a:xfrm>
            <a:off x="2956919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16" name="Google Shape;116;p12"/>
          <p:cNvSpPr txBox="1"/>
          <p:nvPr>
            <p:ph idx="5" type="subTitle"/>
          </p:nvPr>
        </p:nvSpPr>
        <p:spPr>
          <a:xfrm>
            <a:off x="4811906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9pPr>
          </a:lstStyle>
          <a:p/>
        </p:txBody>
      </p:sp>
      <p:sp>
        <p:nvSpPr>
          <p:cNvPr id="117" name="Google Shape;117;p12"/>
          <p:cNvSpPr txBox="1"/>
          <p:nvPr>
            <p:ph idx="6" type="subTitle"/>
          </p:nvPr>
        </p:nvSpPr>
        <p:spPr>
          <a:xfrm>
            <a:off x="4811906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18" name="Google Shape;118;p12"/>
          <p:cNvSpPr txBox="1"/>
          <p:nvPr>
            <p:ph idx="7" type="subTitle"/>
          </p:nvPr>
        </p:nvSpPr>
        <p:spPr>
          <a:xfrm>
            <a:off x="6666894" y="2677750"/>
            <a:ext cx="15573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9pPr>
          </a:lstStyle>
          <a:p/>
        </p:txBody>
      </p:sp>
      <p:sp>
        <p:nvSpPr>
          <p:cNvPr id="119" name="Google Shape;119;p12"/>
          <p:cNvSpPr txBox="1"/>
          <p:nvPr>
            <p:ph idx="8" type="subTitle"/>
          </p:nvPr>
        </p:nvSpPr>
        <p:spPr>
          <a:xfrm>
            <a:off x="6666894" y="3134359"/>
            <a:ext cx="1557300" cy="6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20" name="Google Shape;120;p12"/>
          <p:cNvSpPr/>
          <p:nvPr/>
        </p:nvSpPr>
        <p:spPr>
          <a:xfrm rot="-5400000">
            <a:off x="6520596" y="-218164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2"/>
          <p:cNvSpPr/>
          <p:nvPr/>
        </p:nvSpPr>
        <p:spPr>
          <a:xfrm rot="5400000">
            <a:off x="629321" y="281343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2"/>
          <p:cNvSpPr/>
          <p:nvPr/>
        </p:nvSpPr>
        <p:spPr>
          <a:xfrm rot="-5400000">
            <a:off x="5302321" y="-253601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4">
  <p:cSld name="CUSTOM_3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/>
          <p:nvPr>
            <p:ph type="title"/>
          </p:nvPr>
        </p:nvSpPr>
        <p:spPr>
          <a:xfrm>
            <a:off x="3383250" y="539500"/>
            <a:ext cx="2377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5" name="Google Shape;125;p13"/>
          <p:cNvSpPr txBox="1"/>
          <p:nvPr>
            <p:ph idx="1" type="subTitle"/>
          </p:nvPr>
        </p:nvSpPr>
        <p:spPr>
          <a:xfrm>
            <a:off x="659800" y="1316320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idx="2" type="subTitle"/>
          </p:nvPr>
        </p:nvSpPr>
        <p:spPr>
          <a:xfrm>
            <a:off x="4586463" y="1316320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3" type="subTitle"/>
          </p:nvPr>
        </p:nvSpPr>
        <p:spPr>
          <a:xfrm>
            <a:off x="2623138" y="3879199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28" name="Google Shape;128;p13"/>
          <p:cNvSpPr txBox="1"/>
          <p:nvPr>
            <p:ph idx="4" type="subTitle"/>
          </p:nvPr>
        </p:nvSpPr>
        <p:spPr>
          <a:xfrm>
            <a:off x="6549788" y="3879199"/>
            <a:ext cx="19410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29" name="Google Shape;129;p13"/>
          <p:cNvSpPr/>
          <p:nvPr/>
        </p:nvSpPr>
        <p:spPr>
          <a:xfrm>
            <a:off x="0" y="4351000"/>
            <a:ext cx="607375" cy="792500"/>
          </a:xfrm>
          <a:custGeom>
            <a:rect b="b" l="l" r="r" t="t"/>
            <a:pathLst>
              <a:path extrusionOk="0" h="31700" w="24295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126450" y="4297500"/>
            <a:ext cx="3700600" cy="846000"/>
          </a:xfrm>
          <a:custGeom>
            <a:rect b="b" l="l" r="r" t="t"/>
            <a:pathLst>
              <a:path extrusionOk="0" h="33840" w="148024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3"/>
          <p:cNvSpPr/>
          <p:nvPr/>
        </p:nvSpPr>
        <p:spPr>
          <a:xfrm>
            <a:off x="8536631" y="0"/>
            <a:ext cx="607375" cy="792500"/>
          </a:xfrm>
          <a:custGeom>
            <a:rect b="b" l="l" r="r" t="t"/>
            <a:pathLst>
              <a:path extrusionOk="0" h="31700" w="24295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5304525" y="0"/>
            <a:ext cx="3700600" cy="846000"/>
          </a:xfrm>
          <a:custGeom>
            <a:rect b="b" l="l" r="r" t="t"/>
            <a:pathLst>
              <a:path extrusionOk="0" h="33840" w="148024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"/>
          <p:cNvSpPr txBox="1"/>
          <p:nvPr>
            <p:ph hasCustomPrompt="1" idx="5" type="title"/>
          </p:nvPr>
        </p:nvSpPr>
        <p:spPr>
          <a:xfrm>
            <a:off x="3354083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/>
          <p:nvPr>
            <p:ph hasCustomPrompt="1" idx="6" type="title"/>
          </p:nvPr>
        </p:nvSpPr>
        <p:spPr>
          <a:xfrm>
            <a:off x="5317417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/>
          <p:nvPr>
            <p:ph hasCustomPrompt="1" idx="7" type="title"/>
          </p:nvPr>
        </p:nvSpPr>
        <p:spPr>
          <a:xfrm>
            <a:off x="7280750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/>
          <p:nvPr>
            <p:ph hasCustomPrompt="1" idx="8" type="title"/>
          </p:nvPr>
        </p:nvSpPr>
        <p:spPr>
          <a:xfrm>
            <a:off x="1390750" y="2804200"/>
            <a:ext cx="4791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/>
          <p:nvPr/>
        </p:nvSpPr>
        <p:spPr>
          <a:xfrm flipH="1" rot="-5400000">
            <a:off x="4404615" y="1519307"/>
            <a:ext cx="3321695" cy="2806150"/>
          </a:xfrm>
          <a:custGeom>
            <a:rect b="b" l="l" r="r" t="t"/>
            <a:pathLst>
              <a:path extrusionOk="0" h="119678" w="141635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4"/>
          <p:cNvSpPr/>
          <p:nvPr/>
        </p:nvSpPr>
        <p:spPr>
          <a:xfrm rot="5400000">
            <a:off x="1417690" y="1519307"/>
            <a:ext cx="3321695" cy="2806150"/>
          </a:xfrm>
          <a:custGeom>
            <a:rect b="b" l="l" r="r" t="t"/>
            <a:pathLst>
              <a:path extrusionOk="0" h="119678" w="141635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4"/>
          <p:cNvSpPr txBox="1"/>
          <p:nvPr>
            <p:ph type="title"/>
          </p:nvPr>
        </p:nvSpPr>
        <p:spPr>
          <a:xfrm>
            <a:off x="2414850" y="539500"/>
            <a:ext cx="4314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2621038" y="2683198"/>
            <a:ext cx="15246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42" name="Google Shape;142;p14"/>
          <p:cNvSpPr/>
          <p:nvPr/>
        </p:nvSpPr>
        <p:spPr>
          <a:xfrm flipH="1">
            <a:off x="-1116642" y="9088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"/>
          <p:cNvSpPr/>
          <p:nvPr/>
        </p:nvSpPr>
        <p:spPr>
          <a:xfrm rot="-5400000">
            <a:off x="6237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4"/>
          <p:cNvSpPr txBox="1"/>
          <p:nvPr>
            <p:ph idx="2" type="subTitle"/>
          </p:nvPr>
        </p:nvSpPr>
        <p:spPr>
          <a:xfrm>
            <a:off x="2621038" y="2983375"/>
            <a:ext cx="1524600" cy="6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3" type="subTitle"/>
          </p:nvPr>
        </p:nvSpPr>
        <p:spPr>
          <a:xfrm>
            <a:off x="4998363" y="2683198"/>
            <a:ext cx="1524600" cy="2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46" name="Google Shape;146;p14"/>
          <p:cNvSpPr txBox="1"/>
          <p:nvPr>
            <p:ph idx="4" type="subTitle"/>
          </p:nvPr>
        </p:nvSpPr>
        <p:spPr>
          <a:xfrm>
            <a:off x="4998363" y="2983375"/>
            <a:ext cx="1524600" cy="6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2988750" y="539500"/>
            <a:ext cx="3166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Oswald SemiBold"/>
              <a:buNone/>
              <a:defRPr b="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49" name="Google Shape;149;p15"/>
          <p:cNvSpPr txBox="1"/>
          <p:nvPr>
            <p:ph hasCustomPrompt="1" idx="2" type="title"/>
          </p:nvPr>
        </p:nvSpPr>
        <p:spPr>
          <a:xfrm>
            <a:off x="1646031" y="2213851"/>
            <a:ext cx="8793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1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15"/>
          <p:cNvSpPr txBox="1"/>
          <p:nvPr>
            <p:ph idx="1" type="subTitle"/>
          </p:nvPr>
        </p:nvSpPr>
        <p:spPr>
          <a:xfrm>
            <a:off x="1271275" y="3335951"/>
            <a:ext cx="160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hasCustomPrompt="1" idx="3" type="title"/>
          </p:nvPr>
        </p:nvSpPr>
        <p:spPr>
          <a:xfrm>
            <a:off x="4136972" y="2213851"/>
            <a:ext cx="8793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1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" name="Google Shape;152;p15"/>
          <p:cNvSpPr txBox="1"/>
          <p:nvPr>
            <p:ph idx="4" type="subTitle"/>
          </p:nvPr>
        </p:nvSpPr>
        <p:spPr>
          <a:xfrm>
            <a:off x="3777213" y="3335951"/>
            <a:ext cx="160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hasCustomPrompt="1" idx="5" type="title"/>
          </p:nvPr>
        </p:nvSpPr>
        <p:spPr>
          <a:xfrm>
            <a:off x="6628779" y="2213851"/>
            <a:ext cx="8793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100">
                <a:solidFill>
                  <a:schemeClr val="accent5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15"/>
          <p:cNvSpPr txBox="1"/>
          <p:nvPr>
            <p:ph idx="6" type="subTitle"/>
          </p:nvPr>
        </p:nvSpPr>
        <p:spPr>
          <a:xfrm>
            <a:off x="6264125" y="3335951"/>
            <a:ext cx="160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55" name="Google Shape;155;p15"/>
          <p:cNvSpPr/>
          <p:nvPr/>
        </p:nvSpPr>
        <p:spPr>
          <a:xfrm flipH="1" rot="5400000">
            <a:off x="907046" y="-210544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/>
          <p:nvPr/>
        </p:nvSpPr>
        <p:spPr>
          <a:xfrm flipH="1" rot="-5400000">
            <a:off x="6682621" y="280963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2641200" y="539500"/>
            <a:ext cx="3861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16"/>
          <p:cNvSpPr/>
          <p:nvPr/>
        </p:nvSpPr>
        <p:spPr>
          <a:xfrm rot="-5400000">
            <a:off x="5987499" y="-325970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rgbClr val="FFCCBE"/>
          </a:solidFill>
          <a:ln cap="flat" cmpd="sng" w="9525">
            <a:solidFill>
              <a:srgbClr val="FFCC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6"/>
          <p:cNvSpPr/>
          <p:nvPr/>
        </p:nvSpPr>
        <p:spPr>
          <a:xfrm rot="5400000">
            <a:off x="105352" y="286791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FE8268"/>
          </a:solidFill>
          <a:ln cap="flat" cmpd="sng" w="9525">
            <a:solidFill>
              <a:srgbClr val="FE82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5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2610450" y="539500"/>
            <a:ext cx="39231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63" name="Google Shape;163;p17"/>
          <p:cNvSpPr txBox="1"/>
          <p:nvPr>
            <p:ph idx="1" type="subTitle"/>
          </p:nvPr>
        </p:nvSpPr>
        <p:spPr>
          <a:xfrm>
            <a:off x="637025" y="3443000"/>
            <a:ext cx="2335800" cy="2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64" name="Google Shape;164;p17"/>
          <p:cNvSpPr txBox="1"/>
          <p:nvPr>
            <p:ph idx="2" type="subTitle"/>
          </p:nvPr>
        </p:nvSpPr>
        <p:spPr>
          <a:xfrm>
            <a:off x="637025" y="3754550"/>
            <a:ext cx="23358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65" name="Google Shape;165;p17"/>
          <p:cNvSpPr txBox="1"/>
          <p:nvPr>
            <p:ph idx="3" type="subTitle"/>
          </p:nvPr>
        </p:nvSpPr>
        <p:spPr>
          <a:xfrm>
            <a:off x="3404100" y="3443000"/>
            <a:ext cx="2335800" cy="2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66" name="Google Shape;166;p17"/>
          <p:cNvSpPr txBox="1"/>
          <p:nvPr>
            <p:ph idx="4" type="subTitle"/>
          </p:nvPr>
        </p:nvSpPr>
        <p:spPr>
          <a:xfrm>
            <a:off x="3404100" y="3754550"/>
            <a:ext cx="23358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67" name="Google Shape;167;p17"/>
          <p:cNvSpPr txBox="1"/>
          <p:nvPr>
            <p:ph idx="5" type="subTitle"/>
          </p:nvPr>
        </p:nvSpPr>
        <p:spPr>
          <a:xfrm>
            <a:off x="6171175" y="3443000"/>
            <a:ext cx="2335800" cy="23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68" name="Google Shape;168;p17"/>
          <p:cNvSpPr txBox="1"/>
          <p:nvPr>
            <p:ph idx="6" type="subTitle"/>
          </p:nvPr>
        </p:nvSpPr>
        <p:spPr>
          <a:xfrm>
            <a:off x="6171175" y="3754550"/>
            <a:ext cx="2335800" cy="4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69" name="Google Shape;169;p17"/>
          <p:cNvSpPr/>
          <p:nvPr/>
        </p:nvSpPr>
        <p:spPr>
          <a:xfrm flipH="1" rot="5400000">
            <a:off x="949452" y="-24292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"/>
          <p:cNvSpPr/>
          <p:nvPr/>
        </p:nvSpPr>
        <p:spPr>
          <a:xfrm flipH="1" rot="10800000">
            <a:off x="8102871" y="-21599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5">
  <p:cSld name="CUSTOM_13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2512050" y="539500"/>
            <a:ext cx="4119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73" name="Google Shape;173;p18"/>
          <p:cNvSpPr txBox="1"/>
          <p:nvPr>
            <p:ph idx="1" type="subTitle"/>
          </p:nvPr>
        </p:nvSpPr>
        <p:spPr>
          <a:xfrm>
            <a:off x="996700" y="1906588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74" name="Google Shape;174;p18"/>
          <p:cNvSpPr txBox="1"/>
          <p:nvPr>
            <p:ph idx="2" type="subTitle"/>
          </p:nvPr>
        </p:nvSpPr>
        <p:spPr>
          <a:xfrm>
            <a:off x="996700" y="2232138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75" name="Google Shape;175;p18"/>
          <p:cNvSpPr txBox="1"/>
          <p:nvPr>
            <p:ph idx="3" type="subTitle"/>
          </p:nvPr>
        </p:nvSpPr>
        <p:spPr>
          <a:xfrm>
            <a:off x="996700" y="3342450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76" name="Google Shape;176;p18"/>
          <p:cNvSpPr txBox="1"/>
          <p:nvPr>
            <p:ph idx="4" type="subTitle"/>
          </p:nvPr>
        </p:nvSpPr>
        <p:spPr>
          <a:xfrm>
            <a:off x="996700" y="3668000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idx="5" type="subTitle"/>
          </p:nvPr>
        </p:nvSpPr>
        <p:spPr>
          <a:xfrm>
            <a:off x="5939900" y="1906588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6" type="subTitle"/>
          </p:nvPr>
        </p:nvSpPr>
        <p:spPr>
          <a:xfrm>
            <a:off x="5939900" y="2232138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7" type="subTitle"/>
          </p:nvPr>
        </p:nvSpPr>
        <p:spPr>
          <a:xfrm>
            <a:off x="5939900" y="3342450"/>
            <a:ext cx="2207400" cy="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0" name="Google Shape;180;p18"/>
          <p:cNvSpPr txBox="1"/>
          <p:nvPr>
            <p:ph idx="8" type="subTitle"/>
          </p:nvPr>
        </p:nvSpPr>
        <p:spPr>
          <a:xfrm>
            <a:off x="5939900" y="3668000"/>
            <a:ext cx="22074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1" name="Google Shape;181;p18"/>
          <p:cNvSpPr/>
          <p:nvPr/>
        </p:nvSpPr>
        <p:spPr>
          <a:xfrm rot="-5400000">
            <a:off x="56864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 rot="-5400000">
            <a:off x="68821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 flipH="1" rot="5400000">
            <a:off x="141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4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type="title"/>
          </p:nvPr>
        </p:nvSpPr>
        <p:spPr>
          <a:xfrm>
            <a:off x="3117750" y="539500"/>
            <a:ext cx="29085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186" name="Google Shape;186;p19"/>
          <p:cNvSpPr txBox="1"/>
          <p:nvPr>
            <p:ph idx="1" type="subTitle"/>
          </p:nvPr>
        </p:nvSpPr>
        <p:spPr>
          <a:xfrm>
            <a:off x="637025" y="1914525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637025" y="2265424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8" name="Google Shape;188;p19"/>
          <p:cNvSpPr txBox="1"/>
          <p:nvPr>
            <p:ph idx="3" type="subTitle"/>
          </p:nvPr>
        </p:nvSpPr>
        <p:spPr>
          <a:xfrm>
            <a:off x="3418800" y="1914525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9" name="Google Shape;189;p19"/>
          <p:cNvSpPr txBox="1"/>
          <p:nvPr>
            <p:ph idx="4" type="subTitle"/>
          </p:nvPr>
        </p:nvSpPr>
        <p:spPr>
          <a:xfrm>
            <a:off x="3418800" y="2265424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90" name="Google Shape;190;p19"/>
          <p:cNvSpPr txBox="1"/>
          <p:nvPr>
            <p:ph idx="5" type="subTitle"/>
          </p:nvPr>
        </p:nvSpPr>
        <p:spPr>
          <a:xfrm>
            <a:off x="6200575" y="1914525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91" name="Google Shape;191;p19"/>
          <p:cNvSpPr txBox="1"/>
          <p:nvPr>
            <p:ph idx="6" type="subTitle"/>
          </p:nvPr>
        </p:nvSpPr>
        <p:spPr>
          <a:xfrm>
            <a:off x="6200575" y="2265424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92" name="Google Shape;192;p19"/>
          <p:cNvSpPr txBox="1"/>
          <p:nvPr>
            <p:ph idx="7" type="subTitle"/>
          </p:nvPr>
        </p:nvSpPr>
        <p:spPr>
          <a:xfrm>
            <a:off x="637025" y="3740100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8" type="subTitle"/>
          </p:nvPr>
        </p:nvSpPr>
        <p:spPr>
          <a:xfrm>
            <a:off x="637025" y="4090999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94" name="Google Shape;194;p19"/>
          <p:cNvSpPr txBox="1"/>
          <p:nvPr>
            <p:ph idx="9" type="subTitle"/>
          </p:nvPr>
        </p:nvSpPr>
        <p:spPr>
          <a:xfrm>
            <a:off x="3418800" y="3740100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13" type="subTitle"/>
          </p:nvPr>
        </p:nvSpPr>
        <p:spPr>
          <a:xfrm>
            <a:off x="3418800" y="4090999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96" name="Google Shape;196;p19"/>
          <p:cNvSpPr txBox="1"/>
          <p:nvPr>
            <p:ph idx="14" type="subTitle"/>
          </p:nvPr>
        </p:nvSpPr>
        <p:spPr>
          <a:xfrm>
            <a:off x="6200575" y="3740100"/>
            <a:ext cx="2306400" cy="2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97" name="Google Shape;197;p19"/>
          <p:cNvSpPr txBox="1"/>
          <p:nvPr>
            <p:ph idx="15" type="subTitle"/>
          </p:nvPr>
        </p:nvSpPr>
        <p:spPr>
          <a:xfrm>
            <a:off x="6200575" y="4090999"/>
            <a:ext cx="2306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98" name="Google Shape;198;p19"/>
          <p:cNvSpPr/>
          <p:nvPr/>
        </p:nvSpPr>
        <p:spPr>
          <a:xfrm flipH="1" rot="5400000">
            <a:off x="568452" y="-23530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DE59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"/>
          <p:cNvSpPr/>
          <p:nvPr/>
        </p:nvSpPr>
        <p:spPr>
          <a:xfrm>
            <a:off x="8430777" y="-2359889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1">
  <p:cSld name="CUSTOM_12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>
            <p:ph type="title"/>
          </p:nvPr>
        </p:nvSpPr>
        <p:spPr>
          <a:xfrm>
            <a:off x="2128500" y="539500"/>
            <a:ext cx="48870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02" name="Google Shape;202;p20"/>
          <p:cNvSpPr/>
          <p:nvPr/>
        </p:nvSpPr>
        <p:spPr>
          <a:xfrm flipH="1" rot="5400000">
            <a:off x="12433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/>
          <p:nvPr/>
        </p:nvSpPr>
        <p:spPr>
          <a:xfrm flipH="1" rot="5400000">
            <a:off x="476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/>
          <p:nvPr/>
        </p:nvSpPr>
        <p:spPr>
          <a:xfrm flipH="1" rot="-5400000">
            <a:off x="6937658" y="3176828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2050800" y="1906706"/>
            <a:ext cx="5042400" cy="8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2371800" y="2947594"/>
            <a:ext cx="4400400" cy="2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 rot="10800000">
            <a:off x="271878" y="170560"/>
            <a:ext cx="776160" cy="674685"/>
          </a:xfrm>
          <a:custGeom>
            <a:rect b="b" l="l" r="r" t="t"/>
            <a:pathLst>
              <a:path extrusionOk="0" h="119678" w="141635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>
            <a:off x="1134028" y="700885"/>
            <a:ext cx="776160" cy="674685"/>
          </a:xfrm>
          <a:custGeom>
            <a:rect b="b" l="l" r="r" t="t"/>
            <a:pathLst>
              <a:path extrusionOk="0" h="119678" w="141635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 rot="-9646297">
            <a:off x="8278098" y="170518"/>
            <a:ext cx="776266" cy="674761"/>
          </a:xfrm>
          <a:custGeom>
            <a:rect b="b" l="l" r="r" t="t"/>
            <a:pathLst>
              <a:path extrusionOk="0" h="119678" w="141635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 rot="10108487">
            <a:off x="7352468" y="476383"/>
            <a:ext cx="776231" cy="674849"/>
          </a:xfrm>
          <a:custGeom>
            <a:rect b="b" l="l" r="r" t="t"/>
            <a:pathLst>
              <a:path extrusionOk="0" h="119678" w="141635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 rot="10800000">
            <a:off x="881478" y="780160"/>
            <a:ext cx="776160" cy="674685"/>
          </a:xfrm>
          <a:custGeom>
            <a:rect b="b" l="l" r="r" t="t"/>
            <a:pathLst>
              <a:path extrusionOk="0" h="119678" w="141635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 rot="10800000">
            <a:off x="1033878" y="932560"/>
            <a:ext cx="776160" cy="674685"/>
          </a:xfrm>
          <a:custGeom>
            <a:rect b="b" l="l" r="r" t="t"/>
            <a:pathLst>
              <a:path extrusionOk="0" h="119678" w="141635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rot="-9343618">
            <a:off x="8133171" y="1025384"/>
            <a:ext cx="776074" cy="674780"/>
          </a:xfrm>
          <a:custGeom>
            <a:rect b="b" l="l" r="r" t="t"/>
            <a:pathLst>
              <a:path extrusionOk="0" h="119678" w="141635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 rot="-9248190">
            <a:off x="8002370" y="1965317"/>
            <a:ext cx="775987" cy="674690"/>
          </a:xfrm>
          <a:custGeom>
            <a:rect b="b" l="l" r="r" t="t"/>
            <a:pathLst>
              <a:path extrusionOk="0" h="119678" w="141635">
                <a:moveTo>
                  <a:pt x="21729" y="0"/>
                </a:moveTo>
                <a:cubicBezTo>
                  <a:pt x="8419" y="0"/>
                  <a:pt x="1" y="14448"/>
                  <a:pt x="6713" y="26052"/>
                </a:cubicBezTo>
                <a:lnTo>
                  <a:pt x="55858" y="111032"/>
                </a:lnTo>
                <a:cubicBezTo>
                  <a:pt x="58930" y="116379"/>
                  <a:pt x="64618" y="119678"/>
                  <a:pt x="70875" y="119678"/>
                </a:cubicBezTo>
                <a:cubicBezTo>
                  <a:pt x="77018" y="119678"/>
                  <a:pt x="82706" y="116379"/>
                  <a:pt x="85777" y="111032"/>
                </a:cubicBezTo>
                <a:lnTo>
                  <a:pt x="134922" y="26052"/>
                </a:lnTo>
                <a:cubicBezTo>
                  <a:pt x="141634" y="14448"/>
                  <a:pt x="133216" y="0"/>
                  <a:pt x="11990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- 2">
  <p:cSld name="CUSTOM_17"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>
            <p:ph type="title"/>
          </p:nvPr>
        </p:nvSpPr>
        <p:spPr>
          <a:xfrm>
            <a:off x="3219150" y="539500"/>
            <a:ext cx="27057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idx="1" type="subTitle"/>
          </p:nvPr>
        </p:nvSpPr>
        <p:spPr>
          <a:xfrm>
            <a:off x="1278525" y="1572838"/>
            <a:ext cx="2976000" cy="2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08" name="Google Shape;208;p21"/>
          <p:cNvSpPr txBox="1"/>
          <p:nvPr>
            <p:ph idx="2" type="subTitle"/>
          </p:nvPr>
        </p:nvSpPr>
        <p:spPr>
          <a:xfrm>
            <a:off x="1278525" y="1915563"/>
            <a:ext cx="2976000" cy="15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09" name="Google Shape;209;p21"/>
          <p:cNvSpPr txBox="1"/>
          <p:nvPr>
            <p:ph idx="3" type="subTitle"/>
          </p:nvPr>
        </p:nvSpPr>
        <p:spPr>
          <a:xfrm>
            <a:off x="4889475" y="1572838"/>
            <a:ext cx="2976000" cy="2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10" name="Google Shape;210;p21"/>
          <p:cNvSpPr txBox="1"/>
          <p:nvPr>
            <p:ph idx="4" type="subTitle"/>
          </p:nvPr>
        </p:nvSpPr>
        <p:spPr>
          <a:xfrm>
            <a:off x="4889475" y="1915563"/>
            <a:ext cx="29760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11" name="Google Shape;211;p21"/>
          <p:cNvSpPr txBox="1"/>
          <p:nvPr>
            <p:ph idx="5" type="subTitle"/>
          </p:nvPr>
        </p:nvSpPr>
        <p:spPr>
          <a:xfrm>
            <a:off x="4889475" y="2832838"/>
            <a:ext cx="2976000" cy="2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12" name="Google Shape;212;p21"/>
          <p:cNvSpPr txBox="1"/>
          <p:nvPr>
            <p:ph idx="6" type="subTitle"/>
          </p:nvPr>
        </p:nvSpPr>
        <p:spPr>
          <a:xfrm>
            <a:off x="4889475" y="3175563"/>
            <a:ext cx="29760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13" name="Google Shape;213;p21"/>
          <p:cNvSpPr/>
          <p:nvPr/>
        </p:nvSpPr>
        <p:spPr>
          <a:xfrm rot="-5400000">
            <a:off x="56864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1"/>
          <p:cNvSpPr/>
          <p:nvPr/>
        </p:nvSpPr>
        <p:spPr>
          <a:xfrm rot="-5400000">
            <a:off x="68821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"/>
          <p:cNvSpPr/>
          <p:nvPr/>
        </p:nvSpPr>
        <p:spPr>
          <a:xfrm rot="5400000">
            <a:off x="921983" y="2771603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/>
          <p:nvPr>
            <p:ph type="title"/>
          </p:nvPr>
        </p:nvSpPr>
        <p:spPr>
          <a:xfrm>
            <a:off x="2980925" y="539500"/>
            <a:ext cx="3240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18" name="Google Shape;218;p22"/>
          <p:cNvSpPr txBox="1"/>
          <p:nvPr>
            <p:ph idx="1" type="subTitle"/>
          </p:nvPr>
        </p:nvSpPr>
        <p:spPr>
          <a:xfrm>
            <a:off x="2980925" y="1898238"/>
            <a:ext cx="40092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19" name="Google Shape;219;p22"/>
          <p:cNvSpPr txBox="1"/>
          <p:nvPr>
            <p:ph idx="2" type="subTitle"/>
          </p:nvPr>
        </p:nvSpPr>
        <p:spPr>
          <a:xfrm>
            <a:off x="2980925" y="2598163"/>
            <a:ext cx="4009200" cy="15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20" name="Google Shape;220;p22"/>
          <p:cNvSpPr/>
          <p:nvPr/>
        </p:nvSpPr>
        <p:spPr>
          <a:xfrm>
            <a:off x="779875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"/>
          <p:cNvSpPr/>
          <p:nvPr/>
        </p:nvSpPr>
        <p:spPr>
          <a:xfrm flipH="1" rot="5400000">
            <a:off x="141227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/>
          <p:nvPr>
            <p:ph type="title"/>
          </p:nvPr>
        </p:nvSpPr>
        <p:spPr>
          <a:xfrm>
            <a:off x="1129883" y="1793850"/>
            <a:ext cx="3789000" cy="15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7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4" name="Google Shape;2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0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/>
          <p:nvPr/>
        </p:nvSpPr>
        <p:spPr>
          <a:xfrm flipH="1" rot="5400000">
            <a:off x="277746" y="-2518722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FE82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4"/>
          <p:cNvSpPr/>
          <p:nvPr/>
        </p:nvSpPr>
        <p:spPr>
          <a:xfrm flipH="1" rot="-5400000">
            <a:off x="6889996" y="3228278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FFCC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1983725" y="1243250"/>
            <a:ext cx="2721300" cy="18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0" sz="85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0" name="Google Shape;230;p25"/>
          <p:cNvSpPr txBox="1"/>
          <p:nvPr>
            <p:ph idx="1" type="subTitle"/>
          </p:nvPr>
        </p:nvSpPr>
        <p:spPr>
          <a:xfrm>
            <a:off x="1983725" y="3423550"/>
            <a:ext cx="2721300" cy="4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31" name="Google Shape;231;p25"/>
          <p:cNvSpPr/>
          <p:nvPr/>
        </p:nvSpPr>
        <p:spPr>
          <a:xfrm>
            <a:off x="5613832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rgbClr val="1530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5"/>
          <p:cNvSpPr/>
          <p:nvPr/>
        </p:nvSpPr>
        <p:spPr>
          <a:xfrm>
            <a:off x="6485336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rgbClr val="FE82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5"/>
          <p:cNvSpPr/>
          <p:nvPr/>
        </p:nvSpPr>
        <p:spPr>
          <a:xfrm>
            <a:off x="7353952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FFCC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/>
          <p:nvPr/>
        </p:nvSpPr>
        <p:spPr>
          <a:xfrm flipH="1" rot="5400000">
            <a:off x="16243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6"/>
          <p:cNvSpPr/>
          <p:nvPr/>
        </p:nvSpPr>
        <p:spPr>
          <a:xfrm flipH="1" rot="5400000">
            <a:off x="4286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6"/>
          <p:cNvSpPr/>
          <p:nvPr/>
        </p:nvSpPr>
        <p:spPr>
          <a:xfrm flipH="1" rot="-5400000">
            <a:off x="6087633" y="2664928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/>
          <p:cNvSpPr/>
          <p:nvPr/>
        </p:nvSpPr>
        <p:spPr>
          <a:xfrm flipH="1" rot="-5400000">
            <a:off x="7283333" y="2439978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"/>
          <p:cNvSpPr txBox="1"/>
          <p:nvPr>
            <p:ph idx="1" type="body"/>
          </p:nvPr>
        </p:nvSpPr>
        <p:spPr>
          <a:xfrm>
            <a:off x="4522925" y="497426"/>
            <a:ext cx="39840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- 3">
  <p:cSld name="CUSTOM_7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type="title"/>
          </p:nvPr>
        </p:nvSpPr>
        <p:spPr>
          <a:xfrm>
            <a:off x="1289100" y="1763125"/>
            <a:ext cx="25383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solidFill>
                  <a:schemeClr val="accent2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27"/>
          <p:cNvSpPr txBox="1"/>
          <p:nvPr>
            <p:ph idx="1" type="subTitle"/>
          </p:nvPr>
        </p:nvSpPr>
        <p:spPr>
          <a:xfrm>
            <a:off x="1288960" y="2426388"/>
            <a:ext cx="2538300" cy="13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3" name="Google Shape;243;p27"/>
          <p:cNvSpPr/>
          <p:nvPr/>
        </p:nvSpPr>
        <p:spPr>
          <a:xfrm flipH="1" rot="5400000">
            <a:off x="1624333" y="-245564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1530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7"/>
          <p:cNvSpPr/>
          <p:nvPr/>
        </p:nvSpPr>
        <p:spPr>
          <a:xfrm flipH="1" rot="5400000">
            <a:off x="428633" y="-2230697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FE82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7"/>
          <p:cNvSpPr/>
          <p:nvPr/>
        </p:nvSpPr>
        <p:spPr>
          <a:xfrm flipH="1" rot="-5400000">
            <a:off x="6937658" y="3176828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FE82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6">
  <p:cSld name="CUSTOM_16"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3429600" y="539500"/>
            <a:ext cx="228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248" name="Google Shape;248;p28"/>
          <p:cNvSpPr txBox="1"/>
          <p:nvPr>
            <p:ph idx="1" type="subTitle"/>
          </p:nvPr>
        </p:nvSpPr>
        <p:spPr>
          <a:xfrm>
            <a:off x="2231855" y="192185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9" name="Google Shape;249;p28"/>
          <p:cNvSpPr txBox="1"/>
          <p:nvPr>
            <p:ph idx="2" type="subTitle"/>
          </p:nvPr>
        </p:nvSpPr>
        <p:spPr>
          <a:xfrm>
            <a:off x="2231855" y="221480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50" name="Google Shape;250;p28"/>
          <p:cNvSpPr txBox="1"/>
          <p:nvPr>
            <p:ph idx="3" type="subTitle"/>
          </p:nvPr>
        </p:nvSpPr>
        <p:spPr>
          <a:xfrm>
            <a:off x="5850905" y="192185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51" name="Google Shape;251;p28"/>
          <p:cNvSpPr txBox="1"/>
          <p:nvPr>
            <p:ph idx="4" type="subTitle"/>
          </p:nvPr>
        </p:nvSpPr>
        <p:spPr>
          <a:xfrm>
            <a:off x="5850905" y="221480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52" name="Google Shape;252;p28"/>
          <p:cNvSpPr txBox="1"/>
          <p:nvPr>
            <p:ph idx="5" type="subTitle"/>
          </p:nvPr>
        </p:nvSpPr>
        <p:spPr>
          <a:xfrm>
            <a:off x="2231855" y="357400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53" name="Google Shape;253;p28"/>
          <p:cNvSpPr txBox="1"/>
          <p:nvPr>
            <p:ph idx="6" type="subTitle"/>
          </p:nvPr>
        </p:nvSpPr>
        <p:spPr>
          <a:xfrm>
            <a:off x="2231855" y="386695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54" name="Google Shape;254;p28"/>
          <p:cNvSpPr txBox="1"/>
          <p:nvPr>
            <p:ph idx="7" type="subTitle"/>
          </p:nvPr>
        </p:nvSpPr>
        <p:spPr>
          <a:xfrm>
            <a:off x="5850905" y="3574001"/>
            <a:ext cx="2073000" cy="2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55" name="Google Shape;255;p28"/>
          <p:cNvSpPr txBox="1"/>
          <p:nvPr>
            <p:ph idx="8" type="subTitle"/>
          </p:nvPr>
        </p:nvSpPr>
        <p:spPr>
          <a:xfrm>
            <a:off x="5850905" y="3866951"/>
            <a:ext cx="2073000" cy="2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56" name="Google Shape;256;p28"/>
          <p:cNvSpPr/>
          <p:nvPr/>
        </p:nvSpPr>
        <p:spPr>
          <a:xfrm>
            <a:off x="795115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8"/>
          <p:cNvSpPr/>
          <p:nvPr/>
        </p:nvSpPr>
        <p:spPr>
          <a:xfrm flipH="1" rot="5400000">
            <a:off x="720852" y="-2200614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>
            <p:ph idx="1" type="subTitle"/>
          </p:nvPr>
        </p:nvSpPr>
        <p:spPr>
          <a:xfrm>
            <a:off x="2857500" y="1688238"/>
            <a:ext cx="3429000" cy="12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Nunito"/>
              <a:buNone/>
              <a:defRPr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60" name="Google Shape;260;p29"/>
          <p:cNvSpPr txBox="1"/>
          <p:nvPr>
            <p:ph type="ctrTitle"/>
          </p:nvPr>
        </p:nvSpPr>
        <p:spPr>
          <a:xfrm>
            <a:off x="2722350" y="539500"/>
            <a:ext cx="3699300" cy="9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b="0" sz="7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1" name="Google Shape;261;p29"/>
          <p:cNvSpPr txBox="1"/>
          <p:nvPr/>
        </p:nvSpPr>
        <p:spPr>
          <a:xfrm>
            <a:off x="2875650" y="3751013"/>
            <a:ext cx="33927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9"/>
          <p:cNvSpPr/>
          <p:nvPr/>
        </p:nvSpPr>
        <p:spPr>
          <a:xfrm flipH="1">
            <a:off x="-1817020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9"/>
          <p:cNvSpPr/>
          <p:nvPr/>
        </p:nvSpPr>
        <p:spPr>
          <a:xfrm rot="-5400000">
            <a:off x="6784852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hasCustomPrompt="1" type="title"/>
          </p:nvPr>
        </p:nvSpPr>
        <p:spPr>
          <a:xfrm>
            <a:off x="3628575" y="1699700"/>
            <a:ext cx="3276300" cy="16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0" sz="150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6" name="Google Shape;266;p30"/>
          <p:cNvSpPr txBox="1"/>
          <p:nvPr>
            <p:ph idx="1" type="subTitle"/>
          </p:nvPr>
        </p:nvSpPr>
        <p:spPr>
          <a:xfrm>
            <a:off x="3628575" y="3530250"/>
            <a:ext cx="3276300" cy="5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67" name="Google Shape;267;p30"/>
          <p:cNvSpPr/>
          <p:nvPr/>
        </p:nvSpPr>
        <p:spPr>
          <a:xfrm rot="-5400000">
            <a:off x="6403852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0"/>
          <p:cNvSpPr/>
          <p:nvPr/>
        </p:nvSpPr>
        <p:spPr>
          <a:xfrm flipH="1">
            <a:off x="-1283643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/>
          <p:cNvSpPr/>
          <p:nvPr/>
        </p:nvSpPr>
        <p:spPr>
          <a:xfrm flipH="1">
            <a:off x="-1283620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0"/>
          <p:cNvSpPr/>
          <p:nvPr/>
        </p:nvSpPr>
        <p:spPr>
          <a:xfrm flipH="1">
            <a:off x="-128359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5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713275" y="539500"/>
            <a:ext cx="56448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713250" y="1241900"/>
            <a:ext cx="7717500" cy="3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35" name="Google Shape;35;p4"/>
          <p:cNvSpPr/>
          <p:nvPr/>
        </p:nvSpPr>
        <p:spPr>
          <a:xfrm rot="10800000">
            <a:off x="-1277578" y="-498286"/>
            <a:ext cx="2274515" cy="4069261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1530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8227977" y="145011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FFCC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 rot="10800000">
            <a:off x="-1277578" y="336214"/>
            <a:ext cx="2274515" cy="4069261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6596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713225" y="2277575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subTitle"/>
          </p:nvPr>
        </p:nvSpPr>
        <p:spPr>
          <a:xfrm>
            <a:off x="713225" y="2647618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3" type="subTitle"/>
          </p:nvPr>
        </p:nvSpPr>
        <p:spPr>
          <a:xfrm>
            <a:off x="3719050" y="2277575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4" type="subTitle"/>
          </p:nvPr>
        </p:nvSpPr>
        <p:spPr>
          <a:xfrm>
            <a:off x="3719050" y="2647618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5" type="subTitle"/>
          </p:nvPr>
        </p:nvSpPr>
        <p:spPr>
          <a:xfrm>
            <a:off x="713225" y="3950750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6" type="subTitle"/>
          </p:nvPr>
        </p:nvSpPr>
        <p:spPr>
          <a:xfrm>
            <a:off x="713225" y="4320803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7" type="subTitle"/>
          </p:nvPr>
        </p:nvSpPr>
        <p:spPr>
          <a:xfrm>
            <a:off x="3719050" y="3950750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8" type="subTitle"/>
          </p:nvPr>
        </p:nvSpPr>
        <p:spPr>
          <a:xfrm>
            <a:off x="3719050" y="4320798"/>
            <a:ext cx="2584800" cy="2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hasCustomPrompt="1" type="title"/>
          </p:nvPr>
        </p:nvSpPr>
        <p:spPr>
          <a:xfrm>
            <a:off x="713225" y="1789775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48" name="Google Shape;48;p5"/>
          <p:cNvSpPr txBox="1"/>
          <p:nvPr>
            <p:ph hasCustomPrompt="1" idx="9" type="title"/>
          </p:nvPr>
        </p:nvSpPr>
        <p:spPr>
          <a:xfrm>
            <a:off x="3719050" y="1789775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49" name="Google Shape;49;p5"/>
          <p:cNvSpPr txBox="1"/>
          <p:nvPr>
            <p:ph hasCustomPrompt="1" idx="13" type="title"/>
          </p:nvPr>
        </p:nvSpPr>
        <p:spPr>
          <a:xfrm>
            <a:off x="713225" y="3462950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50" name="Google Shape;50;p5"/>
          <p:cNvSpPr txBox="1"/>
          <p:nvPr>
            <p:ph hasCustomPrompt="1" idx="14" type="title"/>
          </p:nvPr>
        </p:nvSpPr>
        <p:spPr>
          <a:xfrm>
            <a:off x="3719050" y="3462950"/>
            <a:ext cx="712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 b="0" sz="41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r>
              <a:t>xx%</a:t>
            </a:r>
          </a:p>
        </p:txBody>
      </p:sp>
      <p:sp>
        <p:nvSpPr>
          <p:cNvPr id="51" name="Google Shape;51;p5"/>
          <p:cNvSpPr/>
          <p:nvPr/>
        </p:nvSpPr>
        <p:spPr>
          <a:xfrm>
            <a:off x="7211357" y="8468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7517061" y="8468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 txBox="1"/>
          <p:nvPr>
            <p:ph idx="15" type="title"/>
          </p:nvPr>
        </p:nvSpPr>
        <p:spPr>
          <a:xfrm>
            <a:off x="3094834" y="539500"/>
            <a:ext cx="3924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" name="Google Shape;54;p5"/>
          <p:cNvSpPr/>
          <p:nvPr/>
        </p:nvSpPr>
        <p:spPr>
          <a:xfrm>
            <a:off x="7885511" y="846675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/>
          <p:nvPr/>
        </p:nvSpPr>
        <p:spPr>
          <a:xfrm>
            <a:off x="8253961" y="8468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8612111" y="846675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 rot="10800000">
            <a:off x="-2082128" y="-458749"/>
            <a:ext cx="3995101" cy="4275639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 rot="10679975">
            <a:off x="-1425814" y="-416447"/>
            <a:ext cx="3127853" cy="4275694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 rot="10679975">
            <a:off x="-1792219" y="-403495"/>
            <a:ext cx="3127853" cy="4275694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/>
          <p:nvPr/>
        </p:nvSpPr>
        <p:spPr>
          <a:xfrm rot="10679975">
            <a:off x="-2158634" y="-390834"/>
            <a:ext cx="3127853" cy="4275694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 rot="10679975">
            <a:off x="-2514796" y="-378241"/>
            <a:ext cx="3127853" cy="4275694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9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2745150" y="3382800"/>
            <a:ext cx="3653700" cy="2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b="0" sz="16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idx="1" type="subTitle"/>
          </p:nvPr>
        </p:nvSpPr>
        <p:spPr>
          <a:xfrm>
            <a:off x="1711650" y="1945499"/>
            <a:ext cx="5720700" cy="10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65" name="Google Shape;65;p6"/>
          <p:cNvSpPr/>
          <p:nvPr/>
        </p:nvSpPr>
        <p:spPr>
          <a:xfrm flipH="1" rot="5400000">
            <a:off x="2252021" y="-2185315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6596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 flipH="1" rot="5400000">
            <a:off x="195546" y="-1734540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1530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 flipH="1" rot="-5136970">
            <a:off x="6545014" y="2779019"/>
            <a:ext cx="2274605" cy="4463480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rgbClr val="FFCC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/>
          <p:nvPr>
            <p:ph type="title"/>
          </p:nvPr>
        </p:nvSpPr>
        <p:spPr>
          <a:xfrm>
            <a:off x="2641650" y="2965984"/>
            <a:ext cx="38607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sz="50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7"/>
          <p:cNvSpPr txBox="1"/>
          <p:nvPr>
            <p:ph idx="1" type="subTitle"/>
          </p:nvPr>
        </p:nvSpPr>
        <p:spPr>
          <a:xfrm>
            <a:off x="2641650" y="3749959"/>
            <a:ext cx="38607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hasCustomPrompt="1" idx="2" type="title"/>
          </p:nvPr>
        </p:nvSpPr>
        <p:spPr>
          <a:xfrm>
            <a:off x="4124100" y="1460463"/>
            <a:ext cx="8958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Font typeface="Oswald SemiBold"/>
              <a:buNone/>
              <a:defRPr b="0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Oswald SemiBold"/>
              <a:buNone/>
              <a:defRPr b="0" sz="25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7"/>
          <p:cNvSpPr/>
          <p:nvPr/>
        </p:nvSpPr>
        <p:spPr>
          <a:xfrm flipH="1">
            <a:off x="-1817043" y="250"/>
            <a:ext cx="4014681" cy="5143361"/>
          </a:xfrm>
          <a:custGeom>
            <a:rect b="b" l="l" r="r" t="t"/>
            <a:pathLst>
              <a:path extrusionOk="0" h="204772" w="159836">
                <a:moveTo>
                  <a:pt x="108985" y="0"/>
                </a:moveTo>
                <a:lnTo>
                  <a:pt x="3072" y="139245"/>
                </a:lnTo>
                <a:cubicBezTo>
                  <a:pt x="228" y="142999"/>
                  <a:pt x="1" y="148005"/>
                  <a:pt x="2504" y="151873"/>
                </a:cubicBezTo>
                <a:lnTo>
                  <a:pt x="36177" y="204772"/>
                </a:lnTo>
                <a:lnTo>
                  <a:pt x="159836" y="204772"/>
                </a:lnTo>
                <a:lnTo>
                  <a:pt x="1598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 flipH="1">
            <a:off x="-1817020" y="25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/>
          <p:nvPr/>
        </p:nvSpPr>
        <p:spPr>
          <a:xfrm flipH="1">
            <a:off x="-1816998" y="680286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"/>
          <p:cNvSpPr/>
          <p:nvPr/>
        </p:nvSpPr>
        <p:spPr>
          <a:xfrm rot="-5400000">
            <a:off x="6784852" y="-2149901"/>
            <a:ext cx="2274515" cy="4463304"/>
          </a:xfrm>
          <a:custGeom>
            <a:rect b="b" l="l" r="r" t="t"/>
            <a:pathLst>
              <a:path extrusionOk="0" h="177697" w="90555">
                <a:moveTo>
                  <a:pt x="90555" y="0"/>
                </a:moveTo>
                <a:lnTo>
                  <a:pt x="3072" y="115128"/>
                </a:lnTo>
                <a:cubicBezTo>
                  <a:pt x="228" y="118768"/>
                  <a:pt x="1" y="123887"/>
                  <a:pt x="2503" y="127755"/>
                </a:cubicBezTo>
                <a:lnTo>
                  <a:pt x="34243" y="177697"/>
                </a:lnTo>
                <a:lnTo>
                  <a:pt x="90555" y="177697"/>
                </a:lnTo>
                <a:lnTo>
                  <a:pt x="9055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type="title"/>
          </p:nvPr>
        </p:nvSpPr>
        <p:spPr>
          <a:xfrm>
            <a:off x="4395600" y="1513825"/>
            <a:ext cx="3573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0" sz="4000">
                <a:solidFill>
                  <a:schemeClr val="accent4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8" name="Google Shape;78;p8"/>
          <p:cNvSpPr txBox="1"/>
          <p:nvPr>
            <p:ph idx="1" type="subTitle"/>
          </p:nvPr>
        </p:nvSpPr>
        <p:spPr>
          <a:xfrm>
            <a:off x="4395600" y="2293775"/>
            <a:ext cx="3573600" cy="13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2">
  <p:cSld name="CUSTOM_1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/>
          <p:nvPr>
            <p:ph type="title"/>
          </p:nvPr>
        </p:nvSpPr>
        <p:spPr>
          <a:xfrm>
            <a:off x="2846700" y="539500"/>
            <a:ext cx="3450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1" type="subTitle"/>
          </p:nvPr>
        </p:nvSpPr>
        <p:spPr>
          <a:xfrm>
            <a:off x="865689" y="167530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subTitle"/>
          </p:nvPr>
        </p:nvSpPr>
        <p:spPr>
          <a:xfrm>
            <a:off x="865689" y="1983543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3" type="subTitle"/>
          </p:nvPr>
        </p:nvSpPr>
        <p:spPr>
          <a:xfrm>
            <a:off x="865689" y="311555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4" type="subTitle"/>
          </p:nvPr>
        </p:nvSpPr>
        <p:spPr>
          <a:xfrm>
            <a:off x="865689" y="3423804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5" type="subTitle"/>
          </p:nvPr>
        </p:nvSpPr>
        <p:spPr>
          <a:xfrm>
            <a:off x="5808711" y="167530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6" type="subTitle"/>
          </p:nvPr>
        </p:nvSpPr>
        <p:spPr>
          <a:xfrm>
            <a:off x="5808711" y="1983543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7" name="Google Shape;87;p9"/>
          <p:cNvSpPr txBox="1"/>
          <p:nvPr>
            <p:ph idx="7" type="subTitle"/>
          </p:nvPr>
        </p:nvSpPr>
        <p:spPr>
          <a:xfrm>
            <a:off x="5808711" y="3115550"/>
            <a:ext cx="24696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8" name="Google Shape;88;p9"/>
          <p:cNvSpPr txBox="1"/>
          <p:nvPr>
            <p:ph idx="8" type="subTitle"/>
          </p:nvPr>
        </p:nvSpPr>
        <p:spPr>
          <a:xfrm>
            <a:off x="5808711" y="3423804"/>
            <a:ext cx="24696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9" name="Google Shape;89;p9"/>
          <p:cNvSpPr/>
          <p:nvPr/>
        </p:nvSpPr>
        <p:spPr>
          <a:xfrm>
            <a:off x="0" y="4351000"/>
            <a:ext cx="607375" cy="792500"/>
          </a:xfrm>
          <a:custGeom>
            <a:rect b="b" l="l" r="r" t="t"/>
            <a:pathLst>
              <a:path extrusionOk="0" h="31700" w="24295">
                <a:moveTo>
                  <a:pt x="0" y="0"/>
                </a:moveTo>
                <a:lnTo>
                  <a:pt x="0" y="31700"/>
                </a:lnTo>
                <a:lnTo>
                  <a:pt x="6051" y="31700"/>
                </a:lnTo>
                <a:lnTo>
                  <a:pt x="24294" y="695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9324"/>
              </a:gs>
              <a:gs pos="100000">
                <a:srgbClr val="A45C0A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9"/>
          <p:cNvSpPr/>
          <p:nvPr/>
        </p:nvSpPr>
        <p:spPr>
          <a:xfrm>
            <a:off x="126450" y="4297500"/>
            <a:ext cx="3700600" cy="846000"/>
          </a:xfrm>
          <a:custGeom>
            <a:rect b="b" l="l" r="r" t="t"/>
            <a:pathLst>
              <a:path extrusionOk="0" h="33840" w="148024">
                <a:moveTo>
                  <a:pt x="29472" y="0"/>
                </a:moveTo>
                <a:cubicBezTo>
                  <a:pt x="26727" y="0"/>
                  <a:pt x="24076" y="1279"/>
                  <a:pt x="22399" y="3585"/>
                </a:cubicBezTo>
                <a:lnTo>
                  <a:pt x="1" y="33840"/>
                </a:lnTo>
                <a:lnTo>
                  <a:pt x="148024" y="33840"/>
                </a:lnTo>
                <a:lnTo>
                  <a:pt x="31881" y="334"/>
                </a:lnTo>
                <a:cubicBezTo>
                  <a:pt x="31085" y="109"/>
                  <a:pt x="30275" y="0"/>
                  <a:pt x="294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9"/>
          <p:cNvSpPr/>
          <p:nvPr/>
        </p:nvSpPr>
        <p:spPr>
          <a:xfrm>
            <a:off x="8536631" y="0"/>
            <a:ext cx="607375" cy="792500"/>
          </a:xfrm>
          <a:custGeom>
            <a:rect b="b" l="l" r="r" t="t"/>
            <a:pathLst>
              <a:path extrusionOk="0" h="31700" w="24295">
                <a:moveTo>
                  <a:pt x="18244" y="0"/>
                </a:moveTo>
                <a:lnTo>
                  <a:pt x="0" y="24746"/>
                </a:lnTo>
                <a:lnTo>
                  <a:pt x="24295" y="31700"/>
                </a:lnTo>
                <a:lnTo>
                  <a:pt x="24295" y="0"/>
                </a:lnTo>
                <a:close/>
              </a:path>
            </a:pathLst>
          </a:custGeom>
          <a:gradFill>
            <a:gsLst>
              <a:gs pos="0">
                <a:srgbClr val="B23363"/>
              </a:gs>
              <a:gs pos="100000">
                <a:srgbClr val="95265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5304525" y="0"/>
            <a:ext cx="3700600" cy="846000"/>
          </a:xfrm>
          <a:custGeom>
            <a:rect b="b" l="l" r="r" t="t"/>
            <a:pathLst>
              <a:path extrusionOk="0" h="33840" w="148024">
                <a:moveTo>
                  <a:pt x="1" y="0"/>
                </a:moveTo>
                <a:lnTo>
                  <a:pt x="116143" y="33506"/>
                </a:lnTo>
                <a:cubicBezTo>
                  <a:pt x="116940" y="33731"/>
                  <a:pt x="117750" y="33840"/>
                  <a:pt x="118553" y="33840"/>
                </a:cubicBezTo>
                <a:cubicBezTo>
                  <a:pt x="121302" y="33840"/>
                  <a:pt x="123969" y="32561"/>
                  <a:pt x="125716" y="30255"/>
                </a:cubicBezTo>
                <a:lnTo>
                  <a:pt x="1480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 txBox="1"/>
          <p:nvPr>
            <p:ph hasCustomPrompt="1" idx="9" type="title"/>
          </p:nvPr>
        </p:nvSpPr>
        <p:spPr>
          <a:xfrm>
            <a:off x="3787766" y="186362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9"/>
          <p:cNvSpPr txBox="1"/>
          <p:nvPr>
            <p:ph hasCustomPrompt="1" idx="13" type="title"/>
          </p:nvPr>
        </p:nvSpPr>
        <p:spPr>
          <a:xfrm>
            <a:off x="3787766" y="330387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9"/>
          <p:cNvSpPr txBox="1"/>
          <p:nvPr>
            <p:ph hasCustomPrompt="1" idx="14" type="title"/>
          </p:nvPr>
        </p:nvSpPr>
        <p:spPr>
          <a:xfrm>
            <a:off x="4922312" y="330387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9"/>
          <p:cNvSpPr txBox="1"/>
          <p:nvPr>
            <p:ph hasCustomPrompt="1" idx="15" type="title"/>
          </p:nvPr>
        </p:nvSpPr>
        <p:spPr>
          <a:xfrm>
            <a:off x="4922312" y="1863625"/>
            <a:ext cx="357600" cy="4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- 2">
  <p:cSld name="CUSTOM_2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>
            <p:ph type="title"/>
          </p:nvPr>
        </p:nvSpPr>
        <p:spPr>
          <a:xfrm>
            <a:off x="2980925" y="539500"/>
            <a:ext cx="30549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3500"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Oswald SemiBold"/>
              <a:buNone/>
              <a:defRPr b="0" sz="4000"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1" type="subTitle"/>
          </p:nvPr>
        </p:nvSpPr>
        <p:spPr>
          <a:xfrm>
            <a:off x="2980925" y="1857414"/>
            <a:ext cx="3642000" cy="5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0" name="Google Shape;100;p10"/>
          <p:cNvSpPr txBox="1"/>
          <p:nvPr>
            <p:ph idx="2" type="subTitle"/>
          </p:nvPr>
        </p:nvSpPr>
        <p:spPr>
          <a:xfrm>
            <a:off x="2980925" y="2557364"/>
            <a:ext cx="3642000" cy="19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1" name="Google Shape;101;p10"/>
          <p:cNvSpPr/>
          <p:nvPr/>
        </p:nvSpPr>
        <p:spPr>
          <a:xfrm>
            <a:off x="7835333" y="539500"/>
            <a:ext cx="3143154" cy="5143361"/>
          </a:xfrm>
          <a:custGeom>
            <a:rect b="b" l="l" r="r" t="t"/>
            <a:pathLst>
              <a:path extrusionOk="0" h="204772" w="125138">
                <a:moveTo>
                  <a:pt x="110008" y="0"/>
                </a:moveTo>
                <a:lnTo>
                  <a:pt x="3072" y="140838"/>
                </a:lnTo>
                <a:cubicBezTo>
                  <a:pt x="228" y="144478"/>
                  <a:pt x="0" y="149484"/>
                  <a:pt x="2503" y="153351"/>
                </a:cubicBezTo>
                <a:lnTo>
                  <a:pt x="35153" y="204772"/>
                </a:lnTo>
                <a:lnTo>
                  <a:pt x="125138" y="204772"/>
                </a:lnTo>
                <a:lnTo>
                  <a:pt x="125138" y="0"/>
                </a:lnTo>
                <a:close/>
              </a:path>
            </a:pathLst>
          </a:custGeom>
          <a:solidFill>
            <a:srgbClr val="FFCCBE"/>
          </a:solidFill>
          <a:ln cap="flat" cmpd="sng" w="9525">
            <a:solidFill>
              <a:srgbClr val="FFCC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b="1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b="1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b="1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b="1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b="1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b="1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b="1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b="1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swald"/>
              <a:buNone/>
              <a:defRPr b="1" sz="2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■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■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Roboto"/>
              <a:buChar char="■"/>
              <a:def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type="ctrTitle"/>
          </p:nvPr>
        </p:nvSpPr>
        <p:spPr>
          <a:xfrm>
            <a:off x="2050800" y="1906706"/>
            <a:ext cx="5042400" cy="8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ECONOMIST CV</a:t>
            </a:r>
            <a:endParaRPr/>
          </a:p>
        </p:txBody>
      </p:sp>
      <p:pic>
        <p:nvPicPr>
          <p:cNvPr id="277" name="Google Shape;277;p32"/>
          <p:cNvPicPr preferRelativeResize="0"/>
          <p:nvPr/>
        </p:nvPicPr>
        <p:blipFill rotWithShape="1">
          <a:blip r:embed="rId3">
            <a:alphaModFix/>
          </a:blip>
          <a:srcRect b="0" l="7726" r="4967" t="0"/>
          <a:stretch/>
        </p:blipFill>
        <p:spPr>
          <a:xfrm>
            <a:off x="3589362" y="322825"/>
            <a:ext cx="2178924" cy="194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 rotWithShape="1">
          <a:blip r:embed="rId4">
            <a:alphaModFix/>
          </a:blip>
          <a:srcRect b="18857" l="45095" r="8105" t="46761"/>
          <a:stretch/>
        </p:blipFill>
        <p:spPr>
          <a:xfrm>
            <a:off x="2419525" y="2139825"/>
            <a:ext cx="4518600" cy="1946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79" name="Google Shape;279;p32"/>
          <p:cNvSpPr txBox="1"/>
          <p:nvPr/>
        </p:nvSpPr>
        <p:spPr>
          <a:xfrm>
            <a:off x="2293375" y="4009900"/>
            <a:ext cx="47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C2E3A"/>
                </a:solidFill>
                <a:latin typeface="La Belle Aurore"/>
                <a:ea typeface="La Belle Aurore"/>
                <a:cs typeface="La Belle Aurore"/>
                <a:sym typeface="La Belle Aurore"/>
              </a:rPr>
              <a:t>Maanvitha Akella</a:t>
            </a:r>
            <a:r>
              <a:rPr lang="en" sz="1700">
                <a:solidFill>
                  <a:srgbClr val="0C2E3A"/>
                </a:solidFill>
                <a:latin typeface="La Belle Aurore"/>
                <a:ea typeface="La Belle Aurore"/>
                <a:cs typeface="La Belle Aurore"/>
                <a:sym typeface="La Belle Aurore"/>
              </a:rPr>
              <a:t>, </a:t>
            </a:r>
            <a:r>
              <a:rPr lang="en" sz="1700">
                <a:solidFill>
                  <a:srgbClr val="0C2E3A"/>
                </a:solidFill>
                <a:latin typeface="La Belle Aurore"/>
                <a:ea typeface="La Belle Aurore"/>
                <a:cs typeface="La Belle Aurore"/>
                <a:sym typeface="La Belle Aurore"/>
              </a:rPr>
              <a:t>Neha Perla</a:t>
            </a:r>
            <a:r>
              <a:rPr lang="en" sz="1700">
                <a:solidFill>
                  <a:srgbClr val="0C2E3A"/>
                </a:solidFill>
                <a:latin typeface="La Belle Aurore"/>
                <a:ea typeface="La Belle Aurore"/>
                <a:cs typeface="La Belle Aurore"/>
                <a:sym typeface="La Belle Aurore"/>
              </a:rPr>
              <a:t>, </a:t>
            </a:r>
            <a:r>
              <a:rPr lang="en" sz="1700">
                <a:solidFill>
                  <a:srgbClr val="0C2E3A"/>
                </a:solidFill>
                <a:latin typeface="La Belle Aurore"/>
                <a:ea typeface="La Belle Aurore"/>
                <a:cs typeface="La Belle Aurore"/>
                <a:sym typeface="La Belle Aurore"/>
              </a:rPr>
              <a:t>Ananya Mehta</a:t>
            </a:r>
            <a:endParaRPr sz="1700">
              <a:solidFill>
                <a:srgbClr val="0C2E3A"/>
              </a:solidFill>
              <a:latin typeface="La Belle Aurore"/>
              <a:ea typeface="La Belle Aurore"/>
              <a:cs typeface="La Belle Aurore"/>
              <a:sym typeface="La Belle Auror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388" y="1012125"/>
            <a:ext cx="2815225" cy="219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1"/>
          <p:cNvPicPr preferRelativeResize="0"/>
          <p:nvPr/>
        </p:nvPicPr>
        <p:blipFill rotWithShape="1">
          <a:blip r:embed="rId4">
            <a:alphaModFix/>
          </a:blip>
          <a:srcRect b="0" l="2391" r="3455" t="0"/>
          <a:stretch/>
        </p:blipFill>
        <p:spPr>
          <a:xfrm>
            <a:off x="1271399" y="3326900"/>
            <a:ext cx="6601201" cy="8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00" y="2202800"/>
            <a:ext cx="4671900" cy="262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85" name="Google Shape;285;p33"/>
          <p:cNvPicPr preferRelativeResize="0"/>
          <p:nvPr/>
        </p:nvPicPr>
        <p:blipFill rotWithShape="1">
          <a:blip r:embed="rId4">
            <a:alphaModFix/>
          </a:blip>
          <a:srcRect b="49344" l="37737" r="780" t="42280"/>
          <a:stretch/>
        </p:blipFill>
        <p:spPr>
          <a:xfrm>
            <a:off x="416337" y="264088"/>
            <a:ext cx="8311325" cy="63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8850" y="1231075"/>
            <a:ext cx="3843000" cy="2493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/>
        </p:nvSpPr>
        <p:spPr>
          <a:xfrm>
            <a:off x="-157225" y="1745700"/>
            <a:ext cx="61602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r>
              <a:rPr b="1" lang="en" sz="20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0%</a:t>
            </a:r>
            <a:endParaRPr b="1" sz="20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2166450" y="3811675"/>
            <a:ext cx="48111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(About </a:t>
            </a:r>
            <a:r>
              <a:rPr b="1" lang="en" sz="45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 billion</a:t>
            </a:r>
            <a:r>
              <a:rPr lang="en" sz="45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ppl)</a:t>
            </a:r>
            <a:endParaRPr sz="45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4765250" y="2292300"/>
            <a:ext cx="48111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of the global pop.</a:t>
            </a:r>
            <a:endParaRPr sz="41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294" name="Google Shape;2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36371">
            <a:off x="5828724" y="-378025"/>
            <a:ext cx="3429001" cy="266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5"/>
          <p:cNvPicPr preferRelativeResize="0"/>
          <p:nvPr/>
        </p:nvPicPr>
        <p:blipFill rotWithShape="1">
          <a:blip r:embed="rId3">
            <a:alphaModFix/>
          </a:blip>
          <a:srcRect b="13467" l="15376" r="13168" t="31062"/>
          <a:stretch/>
        </p:blipFill>
        <p:spPr>
          <a:xfrm rot="-851373">
            <a:off x="397718" y="1131221"/>
            <a:ext cx="7821116" cy="421838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5"/>
          <p:cNvSpPr txBox="1"/>
          <p:nvPr/>
        </p:nvSpPr>
        <p:spPr>
          <a:xfrm>
            <a:off x="7348325" y="2585375"/>
            <a:ext cx="162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rlow Condensed"/>
                <a:ea typeface="Barlow Condensed"/>
                <a:cs typeface="Barlow Condensed"/>
                <a:sym typeface="Barlow Condensed"/>
              </a:rPr>
              <a:t>Myelin Sheath</a:t>
            </a:r>
            <a:endParaRPr sz="16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7542575" y="3449050"/>
            <a:ext cx="162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rlow Condensed"/>
                <a:ea typeface="Barlow Condensed"/>
                <a:cs typeface="Barlow Condensed"/>
                <a:sym typeface="Barlow Condensed"/>
              </a:rPr>
              <a:t>Axon Terminals</a:t>
            </a:r>
            <a:endParaRPr sz="16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6314575" y="3883800"/>
            <a:ext cx="162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rlow Condensed"/>
                <a:ea typeface="Barlow Condensed"/>
                <a:cs typeface="Barlow Condensed"/>
                <a:sym typeface="Barlow Condensed"/>
              </a:rPr>
              <a:t>Axon</a:t>
            </a:r>
            <a:endParaRPr sz="16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03" name="Google Shape;303;p35"/>
          <p:cNvSpPr txBox="1"/>
          <p:nvPr/>
        </p:nvSpPr>
        <p:spPr>
          <a:xfrm>
            <a:off x="6227225" y="4224750"/>
            <a:ext cx="162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rlow Condensed"/>
                <a:ea typeface="Barlow Condensed"/>
                <a:cs typeface="Barlow Condensed"/>
                <a:sym typeface="Barlow Condensed"/>
              </a:rPr>
              <a:t>Connective Tissue</a:t>
            </a:r>
            <a:endParaRPr sz="16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04" name="Google Shape;304;p35"/>
          <p:cNvSpPr txBox="1"/>
          <p:nvPr/>
        </p:nvSpPr>
        <p:spPr>
          <a:xfrm>
            <a:off x="6760450" y="2066263"/>
            <a:ext cx="162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rlow Condensed"/>
                <a:ea typeface="Barlow Condensed"/>
                <a:cs typeface="Barlow Condensed"/>
                <a:sym typeface="Barlow Condensed"/>
              </a:rPr>
              <a:t>Nodes of Ranvier</a:t>
            </a:r>
            <a:endParaRPr sz="16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305" name="Google Shape;305;p35"/>
          <p:cNvCxnSpPr/>
          <p:nvPr/>
        </p:nvCxnSpPr>
        <p:spPr>
          <a:xfrm flipH="1">
            <a:off x="6859300" y="2426000"/>
            <a:ext cx="391200" cy="696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06" name="Google Shape;306;p35"/>
          <p:cNvCxnSpPr/>
          <p:nvPr/>
        </p:nvCxnSpPr>
        <p:spPr>
          <a:xfrm flipH="1">
            <a:off x="7228725" y="2837475"/>
            <a:ext cx="390300" cy="26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07" name="Google Shape;307;p35"/>
          <p:cNvCxnSpPr/>
          <p:nvPr/>
        </p:nvCxnSpPr>
        <p:spPr>
          <a:xfrm>
            <a:off x="6716625" y="3452700"/>
            <a:ext cx="357300" cy="549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08" name="Google Shape;308;p35"/>
          <p:cNvCxnSpPr/>
          <p:nvPr/>
        </p:nvCxnSpPr>
        <p:spPr>
          <a:xfrm flipH="1">
            <a:off x="7185100" y="3104463"/>
            <a:ext cx="249000" cy="880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09" name="Google Shape;309;p35"/>
          <p:cNvCxnSpPr/>
          <p:nvPr/>
        </p:nvCxnSpPr>
        <p:spPr>
          <a:xfrm>
            <a:off x="7859450" y="3289400"/>
            <a:ext cx="184800" cy="25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10" name="Google Shape;310;p35"/>
          <p:cNvCxnSpPr/>
          <p:nvPr/>
        </p:nvCxnSpPr>
        <p:spPr>
          <a:xfrm>
            <a:off x="7434100" y="3561450"/>
            <a:ext cx="273000" cy="108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11" name="Google Shape;311;p35"/>
          <p:cNvCxnSpPr/>
          <p:nvPr/>
        </p:nvCxnSpPr>
        <p:spPr>
          <a:xfrm>
            <a:off x="6206575" y="3158925"/>
            <a:ext cx="369900" cy="1174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12" name="Google Shape;312;p35"/>
          <p:cNvCxnSpPr/>
          <p:nvPr/>
        </p:nvCxnSpPr>
        <p:spPr>
          <a:xfrm>
            <a:off x="6141950" y="3539600"/>
            <a:ext cx="325500" cy="771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13" name="Google Shape;313;p35"/>
          <p:cNvSpPr txBox="1"/>
          <p:nvPr/>
        </p:nvSpPr>
        <p:spPr>
          <a:xfrm>
            <a:off x="5401950" y="1028050"/>
            <a:ext cx="162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rlow Condensed"/>
                <a:ea typeface="Barlow Condensed"/>
                <a:cs typeface="Barlow Condensed"/>
                <a:sym typeface="Barlow Condensed"/>
              </a:rPr>
              <a:t>Blood Vessels</a:t>
            </a:r>
            <a:endParaRPr sz="16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314" name="Google Shape;314;p35"/>
          <p:cNvCxnSpPr/>
          <p:nvPr/>
        </p:nvCxnSpPr>
        <p:spPr>
          <a:xfrm flipH="1">
            <a:off x="5836850" y="1377150"/>
            <a:ext cx="408900" cy="1103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35"/>
          <p:cNvCxnSpPr/>
          <p:nvPr/>
        </p:nvCxnSpPr>
        <p:spPr>
          <a:xfrm flipH="1">
            <a:off x="5739100" y="1377150"/>
            <a:ext cx="439200" cy="1027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35"/>
          <p:cNvSpPr/>
          <p:nvPr/>
        </p:nvSpPr>
        <p:spPr>
          <a:xfrm rot="-401835">
            <a:off x="6416851" y="3104521"/>
            <a:ext cx="159488" cy="54366"/>
          </a:xfrm>
          <a:prstGeom prst="roundRect">
            <a:avLst>
              <a:gd fmla="val 50000" name="adj"/>
            </a:avLst>
          </a:prstGeom>
          <a:solidFill>
            <a:srgbClr val="582511"/>
          </a:solidFill>
          <a:ln cap="flat" cmpd="sng" w="9525">
            <a:solidFill>
              <a:srgbClr val="5825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5"/>
          <p:cNvSpPr/>
          <p:nvPr/>
        </p:nvSpPr>
        <p:spPr>
          <a:xfrm>
            <a:off x="6679826" y="3095401"/>
            <a:ext cx="85500" cy="45300"/>
          </a:xfrm>
          <a:prstGeom prst="roundRect">
            <a:avLst>
              <a:gd fmla="val 50000" name="adj"/>
            </a:avLst>
          </a:prstGeom>
          <a:solidFill>
            <a:srgbClr val="582511"/>
          </a:solidFill>
          <a:ln cap="flat" cmpd="sng" w="9525">
            <a:solidFill>
              <a:srgbClr val="5825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5"/>
          <p:cNvSpPr/>
          <p:nvPr/>
        </p:nvSpPr>
        <p:spPr>
          <a:xfrm rot="435192">
            <a:off x="6925279" y="3095377"/>
            <a:ext cx="99799" cy="45360"/>
          </a:xfrm>
          <a:prstGeom prst="roundRect">
            <a:avLst>
              <a:gd fmla="val 50000" name="adj"/>
            </a:avLst>
          </a:prstGeom>
          <a:solidFill>
            <a:srgbClr val="582511"/>
          </a:solidFill>
          <a:ln cap="flat" cmpd="sng" w="9525">
            <a:solidFill>
              <a:srgbClr val="5825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/>
          <p:nvPr/>
        </p:nvSpPr>
        <p:spPr>
          <a:xfrm rot="435192">
            <a:off x="7126479" y="3109027"/>
            <a:ext cx="99799" cy="45360"/>
          </a:xfrm>
          <a:prstGeom prst="roundRect">
            <a:avLst>
              <a:gd fmla="val 50000" name="adj"/>
            </a:avLst>
          </a:prstGeom>
          <a:solidFill>
            <a:srgbClr val="582511"/>
          </a:solidFill>
          <a:ln cap="flat" cmpd="sng" w="9525">
            <a:solidFill>
              <a:srgbClr val="5825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" name="Google Shape;320;p35"/>
          <p:cNvCxnSpPr/>
          <p:nvPr/>
        </p:nvCxnSpPr>
        <p:spPr>
          <a:xfrm flipH="1">
            <a:off x="6671425" y="2004600"/>
            <a:ext cx="281100" cy="1136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21" name="Google Shape;321;p35"/>
          <p:cNvSpPr txBox="1"/>
          <p:nvPr/>
        </p:nvSpPr>
        <p:spPr>
          <a:xfrm>
            <a:off x="6499450" y="1642138"/>
            <a:ext cx="162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rlow Condensed"/>
                <a:ea typeface="Barlow Condensed"/>
                <a:cs typeface="Barlow Condensed"/>
                <a:sym typeface="Barlow Condensed"/>
              </a:rPr>
              <a:t>Schwann Cells</a:t>
            </a:r>
            <a:endParaRPr sz="16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322" name="Google Shape;3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00" y="328600"/>
            <a:ext cx="6757641" cy="5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/>
          <p:nvPr/>
        </p:nvSpPr>
        <p:spPr>
          <a:xfrm rot="-637179">
            <a:off x="6423373" y="3420871"/>
            <a:ext cx="73255" cy="10620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5"/>
          <p:cNvSpPr/>
          <p:nvPr/>
        </p:nvSpPr>
        <p:spPr>
          <a:xfrm rot="-637179">
            <a:off x="5179873" y="3419932"/>
            <a:ext cx="73255" cy="10808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5"/>
          <p:cNvSpPr txBox="1"/>
          <p:nvPr/>
        </p:nvSpPr>
        <p:spPr>
          <a:xfrm>
            <a:off x="4285075" y="1377138"/>
            <a:ext cx="162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rlow Condensed"/>
                <a:ea typeface="Barlow Condensed"/>
                <a:cs typeface="Barlow Condensed"/>
                <a:sym typeface="Barlow Condensed"/>
              </a:rPr>
              <a:t>Processor</a:t>
            </a:r>
            <a:endParaRPr sz="16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326" name="Google Shape;326;p35"/>
          <p:cNvCxnSpPr>
            <a:endCxn id="324" idx="1"/>
          </p:cNvCxnSpPr>
          <p:nvPr/>
        </p:nvCxnSpPr>
        <p:spPr>
          <a:xfrm>
            <a:off x="5131000" y="1738924"/>
            <a:ext cx="49500" cy="1741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27" name="Google Shape;327;p35"/>
          <p:cNvSpPr txBox="1"/>
          <p:nvPr/>
        </p:nvSpPr>
        <p:spPr>
          <a:xfrm>
            <a:off x="5581375" y="1993188"/>
            <a:ext cx="162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rlow Condensed"/>
                <a:ea typeface="Barlow Condensed"/>
                <a:cs typeface="Barlow Condensed"/>
                <a:sym typeface="Barlow Condensed"/>
              </a:rPr>
              <a:t>Sensor</a:t>
            </a:r>
            <a:endParaRPr sz="16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328" name="Google Shape;328;p35"/>
          <p:cNvCxnSpPr>
            <a:endCxn id="323" idx="2"/>
          </p:cNvCxnSpPr>
          <p:nvPr/>
        </p:nvCxnSpPr>
        <p:spPr>
          <a:xfrm>
            <a:off x="6400151" y="2369373"/>
            <a:ext cx="69600" cy="115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29" name="Google Shape;329;p35"/>
          <p:cNvSpPr txBox="1"/>
          <p:nvPr/>
        </p:nvSpPr>
        <p:spPr>
          <a:xfrm>
            <a:off x="1514400" y="1085208"/>
            <a:ext cx="6115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Barlow Condensed"/>
                <a:ea typeface="Barlow Condensed"/>
                <a:cs typeface="Barlow Condensed"/>
                <a:sym typeface="Barlow Condensed"/>
              </a:rPr>
              <a:t>*Actual size - 75 microns</a:t>
            </a:r>
            <a:endParaRPr sz="17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30" name="Google Shape;330;p35"/>
          <p:cNvSpPr/>
          <p:nvPr/>
        </p:nvSpPr>
        <p:spPr>
          <a:xfrm>
            <a:off x="437575" y="1452900"/>
            <a:ext cx="3202500" cy="2239500"/>
          </a:xfrm>
          <a:prstGeom prst="bentArrow">
            <a:avLst>
              <a:gd fmla="val 5001" name="adj1"/>
              <a:gd fmla="val 9919" name="adj2"/>
              <a:gd fmla="val 25000" name="adj3"/>
              <a:gd fmla="val 75000" name="adj4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5"/>
          <p:cNvSpPr/>
          <p:nvPr/>
        </p:nvSpPr>
        <p:spPr>
          <a:xfrm>
            <a:off x="249700" y="1654238"/>
            <a:ext cx="3202500" cy="2239500"/>
          </a:xfrm>
          <a:prstGeom prst="bentArrow">
            <a:avLst>
              <a:gd fmla="val 5001" name="adj1"/>
              <a:gd fmla="val 9919" name="adj2"/>
              <a:gd fmla="val 25000" name="adj3"/>
              <a:gd fmla="val 75000" name="adj4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249700" y="1490075"/>
            <a:ext cx="3202500" cy="2239500"/>
          </a:xfrm>
          <a:prstGeom prst="bentArrow">
            <a:avLst>
              <a:gd fmla="val 5001" name="adj1"/>
              <a:gd fmla="val 9919" name="adj2"/>
              <a:gd fmla="val 25000" name="adj3"/>
              <a:gd fmla="val 75000" name="adj4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5"/>
          <p:cNvSpPr/>
          <p:nvPr/>
        </p:nvSpPr>
        <p:spPr>
          <a:xfrm rot="-2317682">
            <a:off x="184057" y="1942591"/>
            <a:ext cx="844838" cy="532334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"/>
          <p:cNvSpPr/>
          <p:nvPr/>
        </p:nvSpPr>
        <p:spPr>
          <a:xfrm rot="-2317682">
            <a:off x="338382" y="1737041"/>
            <a:ext cx="844838" cy="532334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5"/>
          <p:cNvSpPr/>
          <p:nvPr/>
        </p:nvSpPr>
        <p:spPr>
          <a:xfrm rot="3485240">
            <a:off x="119216" y="2455995"/>
            <a:ext cx="845021" cy="231504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5"/>
          <p:cNvSpPr/>
          <p:nvPr/>
        </p:nvSpPr>
        <p:spPr>
          <a:xfrm rot="995290">
            <a:off x="1155591" y="2056939"/>
            <a:ext cx="844862" cy="231603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5"/>
          <p:cNvSpPr/>
          <p:nvPr/>
        </p:nvSpPr>
        <p:spPr>
          <a:xfrm rot="3485240">
            <a:off x="434166" y="3025845"/>
            <a:ext cx="845021" cy="231504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5"/>
          <p:cNvSpPr/>
          <p:nvPr/>
        </p:nvSpPr>
        <p:spPr>
          <a:xfrm rot="995290">
            <a:off x="1665191" y="2166014"/>
            <a:ext cx="844862" cy="231603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5"/>
          <p:cNvSpPr/>
          <p:nvPr/>
        </p:nvSpPr>
        <p:spPr>
          <a:xfrm rot="2500546">
            <a:off x="686571" y="3358220"/>
            <a:ext cx="845071" cy="231398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/>
          <p:nvPr/>
        </p:nvSpPr>
        <p:spPr>
          <a:xfrm>
            <a:off x="936825" y="2066175"/>
            <a:ext cx="7803000" cy="450000"/>
          </a:xfrm>
          <a:prstGeom prst="rect">
            <a:avLst/>
          </a:prstGeom>
          <a:solidFill>
            <a:srgbClr val="659699"/>
          </a:solidFill>
          <a:ln cap="flat" cmpd="sng" w="9525">
            <a:solidFill>
              <a:srgbClr val="659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Healthy</a:t>
            </a:r>
            <a:r>
              <a:rPr lang="en" sz="19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										   Healthy</a:t>
            </a:r>
            <a:endParaRPr sz="19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45" name="Google Shape;345;p36"/>
          <p:cNvSpPr/>
          <p:nvPr/>
        </p:nvSpPr>
        <p:spPr>
          <a:xfrm>
            <a:off x="3541272" y="2066179"/>
            <a:ext cx="2594100" cy="450000"/>
          </a:xfrm>
          <a:prstGeom prst="rect">
            <a:avLst/>
          </a:prstGeom>
          <a:solidFill>
            <a:srgbClr val="FFCCBE"/>
          </a:solidFill>
          <a:ln cap="flat" cmpd="sng" w="28575">
            <a:solidFill>
              <a:srgbClr val="FFCC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DE592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Damaged Section</a:t>
            </a:r>
            <a:endParaRPr b="1" sz="1700">
              <a:solidFill>
                <a:srgbClr val="DE592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46" name="Google Shape;346;p36"/>
          <p:cNvSpPr/>
          <p:nvPr/>
        </p:nvSpPr>
        <p:spPr>
          <a:xfrm>
            <a:off x="358950" y="3491650"/>
            <a:ext cx="7803000" cy="450000"/>
          </a:xfrm>
          <a:prstGeom prst="rect">
            <a:avLst/>
          </a:prstGeom>
          <a:solidFill>
            <a:srgbClr val="659699"/>
          </a:solidFill>
          <a:ln cap="flat" cmpd="sng" w="9525">
            <a:solidFill>
              <a:srgbClr val="659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Healthy										    Healthy</a:t>
            </a:r>
            <a:endParaRPr sz="20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47" name="Google Shape;347;p36"/>
          <p:cNvSpPr/>
          <p:nvPr/>
        </p:nvSpPr>
        <p:spPr>
          <a:xfrm>
            <a:off x="2878550" y="3721250"/>
            <a:ext cx="2594100" cy="84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6"/>
          <p:cNvSpPr/>
          <p:nvPr/>
        </p:nvSpPr>
        <p:spPr>
          <a:xfrm>
            <a:off x="2878550" y="3491650"/>
            <a:ext cx="2594100" cy="430800"/>
          </a:xfrm>
          <a:prstGeom prst="rect">
            <a:avLst/>
          </a:prstGeom>
          <a:solidFill>
            <a:srgbClr val="FAF0D3"/>
          </a:solidFill>
          <a:ln cap="flat" cmpd="sng" w="28575">
            <a:solidFill>
              <a:srgbClr val="FAF0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D2AC38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Our Product</a:t>
            </a:r>
            <a:endParaRPr b="1" sz="1700">
              <a:solidFill>
                <a:srgbClr val="D2AC38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349" name="Google Shape;349;p36"/>
          <p:cNvCxnSpPr/>
          <p:nvPr/>
        </p:nvCxnSpPr>
        <p:spPr>
          <a:xfrm rot="10800000">
            <a:off x="4904300" y="3721325"/>
            <a:ext cx="663300" cy="60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p36"/>
          <p:cNvSpPr txBox="1"/>
          <p:nvPr/>
        </p:nvSpPr>
        <p:spPr>
          <a:xfrm>
            <a:off x="5101100" y="4295700"/>
            <a:ext cx="23754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600">
                <a:latin typeface="Barlow Condensed"/>
                <a:ea typeface="Barlow Condensed"/>
                <a:cs typeface="Barlow Condensed"/>
                <a:sym typeface="Barlow Condensed"/>
              </a:rPr>
              <a:t>Replaces the damaged part of the nerve.</a:t>
            </a:r>
            <a:endParaRPr sz="16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86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1" name="Google Shape;351;p36"/>
          <p:cNvSpPr/>
          <p:nvPr/>
        </p:nvSpPr>
        <p:spPr>
          <a:xfrm>
            <a:off x="4317825" y="2767513"/>
            <a:ext cx="325500" cy="535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53030"/>
          </a:solidFill>
          <a:ln cap="flat" cmpd="sng" w="9525">
            <a:solidFill>
              <a:srgbClr val="15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100" y="743538"/>
            <a:ext cx="7374300" cy="5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6"/>
          <p:cNvSpPr txBox="1"/>
          <p:nvPr/>
        </p:nvSpPr>
        <p:spPr>
          <a:xfrm>
            <a:off x="6080425" y="2735575"/>
            <a:ext cx="18234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600">
                <a:latin typeface="Barlow Condensed"/>
                <a:ea typeface="Barlow Condensed"/>
                <a:cs typeface="Barlow Condensed"/>
                <a:sym typeface="Barlow Condensed"/>
              </a:rPr>
              <a:t>Nerve</a:t>
            </a:r>
            <a:endParaRPr sz="16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86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54" name="Google Shape;354;p36"/>
          <p:cNvCxnSpPr/>
          <p:nvPr/>
        </p:nvCxnSpPr>
        <p:spPr>
          <a:xfrm rot="10800000">
            <a:off x="6410400" y="2267425"/>
            <a:ext cx="0" cy="500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36"/>
          <p:cNvCxnSpPr/>
          <p:nvPr/>
        </p:nvCxnSpPr>
        <p:spPr>
          <a:xfrm>
            <a:off x="6383150" y="3055650"/>
            <a:ext cx="11100" cy="68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7"/>
          <p:cNvGrpSpPr/>
          <p:nvPr/>
        </p:nvGrpSpPr>
        <p:grpSpPr>
          <a:xfrm>
            <a:off x="1348527" y="1364686"/>
            <a:ext cx="7082239" cy="3528667"/>
            <a:chOff x="732422" y="2990152"/>
            <a:chExt cx="1145363" cy="571907"/>
          </a:xfrm>
        </p:grpSpPr>
        <p:sp>
          <p:nvSpPr>
            <p:cNvPr id="361" name="Google Shape;361;p37"/>
            <p:cNvSpPr/>
            <p:nvPr/>
          </p:nvSpPr>
          <p:spPr>
            <a:xfrm>
              <a:off x="923705" y="3182595"/>
              <a:ext cx="380762" cy="379464"/>
            </a:xfrm>
            <a:custGeom>
              <a:rect b="b" l="l" r="r" t="t"/>
              <a:pathLst>
                <a:path extrusionOk="0" h="33040" w="33153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solidFill>
              <a:srgbClr val="659699"/>
            </a:solidFill>
            <a:ln cap="flat" cmpd="sng" w="9525">
              <a:solidFill>
                <a:srgbClr val="6596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HIGH SUCCESS </a:t>
              </a:r>
              <a:endParaRPr b="1" sz="20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RATE</a:t>
              </a:r>
              <a:endParaRPr b="1" sz="20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1309210" y="3183709"/>
              <a:ext cx="378534" cy="377248"/>
            </a:xfrm>
            <a:custGeom>
              <a:rect b="b" l="l" r="r" t="t"/>
              <a:pathLst>
                <a:path extrusionOk="0" h="32847" w="32959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solidFill>
              <a:srgbClr val="FFCCBE"/>
            </a:solidFill>
            <a:ln cap="flat" cmpd="sng" w="9525">
              <a:solidFill>
                <a:srgbClr val="FFCC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lt1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LESS TRADEOFFS</a:t>
              </a:r>
              <a:endParaRPr b="1" sz="23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3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732422" y="2990152"/>
              <a:ext cx="380716" cy="379441"/>
            </a:xfrm>
            <a:custGeom>
              <a:rect b="b" l="l" r="r" t="t"/>
              <a:pathLst>
                <a:path extrusionOk="0" h="33038" w="33149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solidFill>
              <a:srgbClr val="153030"/>
            </a:solidFill>
            <a:ln cap="flat" cmpd="sng" w="9525">
              <a:solidFill>
                <a:srgbClr val="15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900">
                  <a:solidFill>
                    <a:schemeClr val="lt1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:</a:t>
              </a:r>
              <a:endParaRPr b="1" sz="29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1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BIOCOMPATIBLE</a:t>
              </a:r>
              <a:endParaRPr b="1" sz="20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9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1115837" y="2990152"/>
              <a:ext cx="380728" cy="379430"/>
            </a:xfrm>
            <a:custGeom>
              <a:rect b="b" l="l" r="r" t="t"/>
              <a:pathLst>
                <a:path extrusionOk="0" h="33037" w="3315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solidFill>
              <a:srgbClr val="ABC7CA"/>
            </a:solidFill>
            <a:ln cap="flat" cmpd="sng" w="9525">
              <a:solidFill>
                <a:srgbClr val="ABC7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chemeClr val="lt1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SAFE TO USE</a:t>
              </a:r>
              <a:endParaRPr b="1" sz="25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1499263" y="2991267"/>
              <a:ext cx="378523" cy="377213"/>
            </a:xfrm>
            <a:custGeom>
              <a:rect b="b" l="l" r="r" t="t"/>
              <a:pathLst>
                <a:path extrusionOk="0" h="32844" w="32958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solidFill>
              <a:srgbClr val="FE8268"/>
            </a:solidFill>
            <a:ln cap="flat" cmpd="sng" w="9525">
              <a:solidFill>
                <a:srgbClr val="FE82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lt1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HEALS </a:t>
              </a:r>
              <a:endParaRPr b="1" sz="23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lt1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QUICKLY</a:t>
              </a:r>
              <a:endParaRPr b="1" sz="23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9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3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</p:grpSp>
      <p:pic>
        <p:nvPicPr>
          <p:cNvPr id="366" name="Google Shape;3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175" y="539500"/>
            <a:ext cx="7435326" cy="5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/>
          <p:nvPr/>
        </p:nvSpPr>
        <p:spPr>
          <a:xfrm>
            <a:off x="1071532" y="1934000"/>
            <a:ext cx="2058300" cy="1968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2" name="Google Shape;372;p38"/>
          <p:cNvSpPr/>
          <p:nvPr/>
        </p:nvSpPr>
        <p:spPr>
          <a:xfrm>
            <a:off x="1178735" y="2048456"/>
            <a:ext cx="1843800" cy="1739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8"/>
          <p:cNvSpPr/>
          <p:nvPr/>
        </p:nvSpPr>
        <p:spPr>
          <a:xfrm rot="8365397">
            <a:off x="6607824" y="1614282"/>
            <a:ext cx="2123402" cy="2184530"/>
          </a:xfrm>
          <a:prstGeom prst="ellipse">
            <a:avLst/>
          </a:prstGeom>
          <a:solidFill>
            <a:srgbClr val="FFCC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A28E89"/>
                </a:solidFill>
                <a:latin typeface="Trebuchet MS"/>
                <a:ea typeface="Trebuchet MS"/>
                <a:cs typeface="Trebuchet MS"/>
                <a:sym typeface="Trebuchet MS"/>
              </a:rPr>
              <a:t>Stanford Health Care</a:t>
            </a:r>
            <a:endParaRPr sz="1700">
              <a:solidFill>
                <a:srgbClr val="A28E8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4" name="Google Shape;374;p38"/>
          <p:cNvPicPr preferRelativeResize="0"/>
          <p:nvPr/>
        </p:nvPicPr>
        <p:blipFill rotWithShape="1">
          <a:blip r:embed="rId3">
            <a:alphaModFix/>
          </a:blip>
          <a:srcRect b="20708" l="15421" r="14418" t="21334"/>
          <a:stretch/>
        </p:blipFill>
        <p:spPr>
          <a:xfrm>
            <a:off x="1253286" y="2399048"/>
            <a:ext cx="1694700" cy="882300"/>
          </a:xfrm>
          <a:prstGeom prst="roundRect">
            <a:avLst>
              <a:gd fmla="val 27029" name="adj"/>
            </a:avLst>
          </a:prstGeom>
          <a:noFill/>
          <a:ln>
            <a:noFill/>
          </a:ln>
        </p:spPr>
      </p:pic>
      <p:sp>
        <p:nvSpPr>
          <p:cNvPr id="375" name="Google Shape;375;p38"/>
          <p:cNvSpPr/>
          <p:nvPr/>
        </p:nvSpPr>
        <p:spPr>
          <a:xfrm>
            <a:off x="260975" y="3252585"/>
            <a:ext cx="1694700" cy="1647900"/>
          </a:xfrm>
          <a:prstGeom prst="ellipse">
            <a:avLst/>
          </a:prstGeom>
          <a:solidFill>
            <a:srgbClr val="ABC7CA"/>
          </a:solidFill>
          <a:ln cap="flat" cmpd="sng" w="9525">
            <a:solidFill>
              <a:srgbClr val="ABC7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6" name="Google Shape;376;p38"/>
          <p:cNvSpPr/>
          <p:nvPr/>
        </p:nvSpPr>
        <p:spPr>
          <a:xfrm>
            <a:off x="3329925" y="1767425"/>
            <a:ext cx="2997000" cy="3012000"/>
          </a:xfrm>
          <a:prstGeom prst="ellipse">
            <a:avLst/>
          </a:prstGeom>
          <a:solidFill>
            <a:srgbClr val="659699"/>
          </a:solidFill>
          <a:ln cap="flat" cmpd="sng" w="9525">
            <a:solidFill>
              <a:srgbClr val="659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35D74"/>
                </a:solidFill>
                <a:latin typeface="Trebuchet MS"/>
                <a:ea typeface="Trebuchet MS"/>
                <a:cs typeface="Trebuchet MS"/>
                <a:sym typeface="Trebuchet MS"/>
              </a:rPr>
              <a:t>NextFlex</a:t>
            </a:r>
            <a:endParaRPr sz="2100">
              <a:solidFill>
                <a:srgbClr val="435D7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7" name="Google Shape;377;p38"/>
          <p:cNvSpPr/>
          <p:nvPr/>
        </p:nvSpPr>
        <p:spPr>
          <a:xfrm rot="8365253">
            <a:off x="6745109" y="1738032"/>
            <a:ext cx="1849354" cy="1937187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8"/>
          <p:cNvSpPr/>
          <p:nvPr/>
        </p:nvSpPr>
        <p:spPr>
          <a:xfrm rot="8365253">
            <a:off x="6105013" y="274240"/>
            <a:ext cx="1849354" cy="1840897"/>
          </a:xfrm>
          <a:prstGeom prst="ellipse">
            <a:avLst/>
          </a:prstGeom>
          <a:solidFill>
            <a:srgbClr val="FE82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58251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9" name="Google Shape;379;p38"/>
          <p:cNvSpPr/>
          <p:nvPr/>
        </p:nvSpPr>
        <p:spPr>
          <a:xfrm rot="8364824">
            <a:off x="6223353" y="387554"/>
            <a:ext cx="1612531" cy="1614606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373610" y="3373632"/>
            <a:ext cx="1469400" cy="1405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3481575" y="1936175"/>
            <a:ext cx="2693700" cy="2674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3704">
            <a:off x="3591493" y="3012730"/>
            <a:ext cx="2473864" cy="52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8"/>
          <p:cNvPicPr preferRelativeResize="0"/>
          <p:nvPr/>
        </p:nvPicPr>
        <p:blipFill rotWithShape="1">
          <a:blip r:embed="rId5">
            <a:alphaModFix/>
          </a:blip>
          <a:srcRect b="33372" l="0" r="65154" t="33171"/>
          <a:stretch/>
        </p:blipFill>
        <p:spPr>
          <a:xfrm>
            <a:off x="7613708" y="2265400"/>
            <a:ext cx="653317" cy="576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8"/>
          <p:cNvPicPr preferRelativeResize="0"/>
          <p:nvPr/>
        </p:nvPicPr>
        <p:blipFill rotWithShape="1">
          <a:blip r:embed="rId5">
            <a:alphaModFix/>
          </a:blip>
          <a:srcRect b="33272" l="37403" r="-3580" t="33271"/>
          <a:stretch/>
        </p:blipFill>
        <p:spPr>
          <a:xfrm>
            <a:off x="6914425" y="2360935"/>
            <a:ext cx="1694700" cy="786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8"/>
          <p:cNvPicPr preferRelativeResize="0"/>
          <p:nvPr/>
        </p:nvPicPr>
        <p:blipFill rotWithShape="1">
          <a:blip r:embed="rId6">
            <a:alphaModFix/>
          </a:blip>
          <a:srcRect b="14608" l="35494" r="17410" t="15427"/>
          <a:stretch/>
        </p:blipFill>
        <p:spPr>
          <a:xfrm>
            <a:off x="488572" y="3737994"/>
            <a:ext cx="1239300" cy="95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6" name="Google Shape;386;p38"/>
          <p:cNvPicPr preferRelativeResize="0"/>
          <p:nvPr/>
        </p:nvPicPr>
        <p:blipFill rotWithShape="1">
          <a:blip r:embed="rId6">
            <a:alphaModFix/>
          </a:blip>
          <a:srcRect b="32212" l="19043" r="63687" t="31659"/>
          <a:stretch/>
        </p:blipFill>
        <p:spPr>
          <a:xfrm>
            <a:off x="893708" y="3461006"/>
            <a:ext cx="429107" cy="46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8"/>
          <p:cNvPicPr preferRelativeResize="0"/>
          <p:nvPr/>
        </p:nvPicPr>
        <p:blipFill rotWithShape="1">
          <a:blip r:embed="rId7">
            <a:alphaModFix/>
          </a:blip>
          <a:srcRect b="24928" l="27134" r="9021" t="24185"/>
          <a:stretch/>
        </p:blipFill>
        <p:spPr>
          <a:xfrm rot="50111">
            <a:off x="6327791" y="1091719"/>
            <a:ext cx="1403798" cy="35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8"/>
          <p:cNvPicPr preferRelativeResize="0"/>
          <p:nvPr/>
        </p:nvPicPr>
        <p:blipFill rotWithShape="1">
          <a:blip r:embed="rId7">
            <a:alphaModFix/>
          </a:blip>
          <a:srcRect b="24928" l="9798" r="72581" t="24185"/>
          <a:stretch/>
        </p:blipFill>
        <p:spPr>
          <a:xfrm rot="50090">
            <a:off x="6804862" y="621902"/>
            <a:ext cx="445018" cy="42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8"/>
          <p:cNvPicPr preferRelativeResize="0"/>
          <p:nvPr/>
        </p:nvPicPr>
        <p:blipFill rotWithShape="1">
          <a:blip r:embed="rId8">
            <a:alphaModFix/>
          </a:blip>
          <a:srcRect b="14784" l="0" r="0" t="0"/>
          <a:stretch/>
        </p:blipFill>
        <p:spPr>
          <a:xfrm>
            <a:off x="1235361" y="755413"/>
            <a:ext cx="4525513" cy="7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39"/>
          <p:cNvGrpSpPr/>
          <p:nvPr/>
        </p:nvGrpSpPr>
        <p:grpSpPr>
          <a:xfrm>
            <a:off x="1345252" y="1352561"/>
            <a:ext cx="7085514" cy="3528667"/>
            <a:chOff x="732422" y="2990152"/>
            <a:chExt cx="1145893" cy="571907"/>
          </a:xfrm>
        </p:grpSpPr>
        <p:sp>
          <p:nvSpPr>
            <p:cNvPr id="395" name="Google Shape;395;p39"/>
            <p:cNvSpPr/>
            <p:nvPr/>
          </p:nvSpPr>
          <p:spPr>
            <a:xfrm>
              <a:off x="923705" y="3182595"/>
              <a:ext cx="380762" cy="379464"/>
            </a:xfrm>
            <a:custGeom>
              <a:rect b="b" l="l" r="r" t="t"/>
              <a:pathLst>
                <a:path extrusionOk="0" h="33040" w="33153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solidFill>
              <a:srgbClr val="659699"/>
            </a:solidFill>
            <a:ln cap="flat" cmpd="sng" w="9525">
              <a:solidFill>
                <a:srgbClr val="6596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lt1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Social Media</a:t>
              </a:r>
              <a:endParaRPr b="1" sz="21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1309210" y="3183709"/>
              <a:ext cx="378534" cy="377248"/>
            </a:xfrm>
            <a:custGeom>
              <a:rect b="b" l="l" r="r" t="t"/>
              <a:pathLst>
                <a:path extrusionOk="0" h="32847" w="32959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solidFill>
              <a:srgbClr val="FFCCBE"/>
            </a:solidFill>
            <a:ln cap="flat" cmpd="sng" w="9525">
              <a:solidFill>
                <a:srgbClr val="FFCCB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lt1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Spread</a:t>
              </a:r>
              <a:endParaRPr b="1" sz="21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lt1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Awareness</a:t>
              </a:r>
              <a:endParaRPr b="1" sz="21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732422" y="2990152"/>
              <a:ext cx="380716" cy="379441"/>
            </a:xfrm>
            <a:custGeom>
              <a:rect b="b" l="l" r="r" t="t"/>
              <a:pathLst>
                <a:path extrusionOk="0" h="33038" w="33149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solidFill>
              <a:srgbClr val="153030"/>
            </a:solidFill>
            <a:ln cap="flat" cmpd="sng" w="9525">
              <a:solidFill>
                <a:srgbClr val="15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9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900">
                  <a:solidFill>
                    <a:schemeClr val="lt1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BUYERS:</a:t>
              </a:r>
              <a:endParaRPr b="1" sz="29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HOSPITALS</a:t>
              </a:r>
              <a:endParaRPr b="1" sz="15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9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1115837" y="2990152"/>
              <a:ext cx="380728" cy="379430"/>
            </a:xfrm>
            <a:custGeom>
              <a:rect b="b" l="l" r="r" t="t"/>
              <a:pathLst>
                <a:path extrusionOk="0" h="33037" w="3315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solidFill>
              <a:srgbClr val="ABC7CA"/>
            </a:solidFill>
            <a:ln cap="flat" cmpd="sng" w="9525">
              <a:solidFill>
                <a:srgbClr val="ABC7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900">
                  <a:solidFill>
                    <a:schemeClr val="lt1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COST:</a:t>
              </a:r>
              <a:endParaRPr b="1" sz="29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chemeClr val="lt1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$5,000 - $7,000</a:t>
              </a:r>
              <a:endParaRPr b="1" sz="23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1499792" y="2993162"/>
              <a:ext cx="378523" cy="377213"/>
            </a:xfrm>
            <a:custGeom>
              <a:rect b="b" l="l" r="r" t="t"/>
              <a:pathLst>
                <a:path extrusionOk="0" h="32844" w="32958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solidFill>
              <a:srgbClr val="FE8268"/>
            </a:solidFill>
            <a:ln cap="flat" cmpd="sng" w="9525">
              <a:solidFill>
                <a:srgbClr val="FE82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900">
                  <a:solidFill>
                    <a:schemeClr val="lt1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USERS:</a:t>
              </a:r>
              <a:endParaRPr b="1" sz="29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PATIENTS</a:t>
              </a:r>
              <a:endParaRPr b="1" sz="16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lt1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</p:grpSp>
      <p:pic>
        <p:nvPicPr>
          <p:cNvPr id="400" name="Google Shape;4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400" y="539499"/>
            <a:ext cx="7700349" cy="5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 txBox="1"/>
          <p:nvPr>
            <p:ph idx="1" type="subTitle"/>
          </p:nvPr>
        </p:nvSpPr>
        <p:spPr>
          <a:xfrm>
            <a:off x="1711650" y="1945499"/>
            <a:ext cx="5720700" cy="10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350" y="955487"/>
            <a:ext cx="5394974" cy="6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0"/>
          <p:cNvSpPr txBox="1"/>
          <p:nvPr/>
        </p:nvSpPr>
        <p:spPr>
          <a:xfrm>
            <a:off x="830475" y="1797575"/>
            <a:ext cx="7719900" cy="29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Char char="-"/>
            </a:pPr>
            <a:r>
              <a:rPr lang="en" sz="1800">
                <a:latin typeface="Barlow Condensed"/>
                <a:ea typeface="Barlow Condensed"/>
                <a:cs typeface="Barlow Condensed"/>
                <a:sym typeface="Barlow Condensed"/>
              </a:rPr>
              <a:t>Our product:</a:t>
            </a:r>
            <a:endParaRPr sz="18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Char char="-"/>
            </a:pPr>
            <a:r>
              <a:rPr lang="en" sz="1800">
                <a:latin typeface="Barlow Condensed"/>
                <a:ea typeface="Barlow Condensed"/>
                <a:cs typeface="Barlow Condensed"/>
                <a:sym typeface="Barlow Condensed"/>
              </a:rPr>
              <a:t>Could potentially change many people’s lives</a:t>
            </a:r>
            <a:endParaRPr sz="18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Char char="-"/>
            </a:pPr>
            <a:r>
              <a:rPr lang="en" sz="1800">
                <a:latin typeface="Barlow Condensed"/>
                <a:ea typeface="Barlow Condensed"/>
                <a:cs typeface="Barlow Condensed"/>
                <a:sym typeface="Barlow Condensed"/>
              </a:rPr>
              <a:t>Future:</a:t>
            </a:r>
            <a:endParaRPr sz="18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Char char="-"/>
            </a:pPr>
            <a:r>
              <a:rPr lang="en" sz="1800">
                <a:latin typeface="Barlow Condensed"/>
                <a:ea typeface="Barlow Condensed"/>
                <a:cs typeface="Barlow Condensed"/>
                <a:sym typeface="Barlow Condensed"/>
              </a:rPr>
              <a:t>Simplify the product &amp; find better ways to manufacture it</a:t>
            </a:r>
            <a:endParaRPr sz="18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Char char="-"/>
            </a:pPr>
            <a:r>
              <a:rPr lang="en" sz="1800">
                <a:latin typeface="Barlow Condensed"/>
                <a:ea typeface="Barlow Condensed"/>
                <a:cs typeface="Barlow Condensed"/>
                <a:sym typeface="Barlow Condensed"/>
              </a:rPr>
              <a:t>Cost-effective</a:t>
            </a:r>
            <a:endParaRPr sz="18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Char char="-"/>
            </a:pPr>
            <a:r>
              <a:rPr lang="en" sz="1800">
                <a:latin typeface="Barlow Condensed"/>
                <a:ea typeface="Barlow Condensed"/>
                <a:cs typeface="Barlow Condensed"/>
                <a:sym typeface="Barlow Condensed"/>
              </a:rPr>
              <a:t>Expand the uses</a:t>
            </a:r>
            <a:endParaRPr sz="18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Char char="-"/>
            </a:pPr>
            <a:r>
              <a:rPr lang="en" sz="1800">
                <a:latin typeface="Barlow Condensed"/>
                <a:ea typeface="Barlow Condensed"/>
                <a:cs typeface="Barlow Condensed"/>
                <a:sym typeface="Barlow Condensed"/>
              </a:rPr>
              <a:t>Currently only used for peripheral nervous system</a:t>
            </a:r>
            <a:endParaRPr sz="18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Char char="-"/>
            </a:pPr>
            <a:r>
              <a:rPr lang="en" sz="1800">
                <a:latin typeface="Barlow Condensed"/>
                <a:ea typeface="Barlow Condensed"/>
                <a:cs typeface="Barlow Condensed"/>
                <a:sym typeface="Barlow Condensed"/>
              </a:rPr>
              <a:t>Maybe expand to the central nervous system and other parts of body</a:t>
            </a:r>
            <a:endParaRPr sz="18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conomist CV by Slidesgo">
  <a:themeElements>
    <a:clrScheme name="Simple Light">
      <a:dk1>
        <a:srgbClr val="0E1D39"/>
      </a:dk1>
      <a:lt1>
        <a:srgbClr val="FFFFFF"/>
      </a:lt1>
      <a:dk2>
        <a:srgbClr val="F79324"/>
      </a:dk2>
      <a:lt2>
        <a:srgbClr val="5F4D72"/>
      </a:lt2>
      <a:accent1>
        <a:srgbClr val="0E1D39"/>
      </a:accent1>
      <a:accent2>
        <a:srgbClr val="E79D3B"/>
      </a:accent2>
      <a:accent3>
        <a:srgbClr val="5F4D72"/>
      </a:accent3>
      <a:accent4>
        <a:srgbClr val="E23738"/>
      </a:accent4>
      <a:accent5>
        <a:srgbClr val="87B7DB"/>
      </a:accent5>
      <a:accent6>
        <a:srgbClr val="9FC1B0"/>
      </a:accent6>
      <a:hlink>
        <a:srgbClr val="0E1D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